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930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7222-66F5-4A07-87BD-BDAFE21E63B7}" type="datetimeFigureOut">
              <a:rPr lang="en-GB" smtClean="0"/>
              <a:t>27/01/2015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44671-64AE-4674-856D-F90704992E3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7222-66F5-4A07-87BD-BDAFE21E63B7}" type="datetimeFigureOut">
              <a:rPr lang="en-GB" smtClean="0"/>
              <a:t>27/01/2015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44671-64AE-4674-856D-F90704992E3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7222-66F5-4A07-87BD-BDAFE21E63B7}" type="datetimeFigureOut">
              <a:rPr lang="en-GB" smtClean="0"/>
              <a:t>27/01/2015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44671-64AE-4674-856D-F90704992E3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7222-66F5-4A07-87BD-BDAFE21E63B7}" type="datetimeFigureOut">
              <a:rPr lang="en-GB" smtClean="0"/>
              <a:t>27/01/2015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44671-64AE-4674-856D-F90704992E3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7222-66F5-4A07-87BD-BDAFE21E63B7}" type="datetimeFigureOut">
              <a:rPr lang="en-GB" smtClean="0"/>
              <a:t>27/01/2015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44671-64AE-4674-856D-F90704992E3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7222-66F5-4A07-87BD-BDAFE21E63B7}" type="datetimeFigureOut">
              <a:rPr lang="en-GB" smtClean="0"/>
              <a:t>27/01/2015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44671-64AE-4674-856D-F90704992E3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7222-66F5-4A07-87BD-BDAFE21E63B7}" type="datetimeFigureOut">
              <a:rPr lang="en-GB" smtClean="0"/>
              <a:t>27/01/2015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44671-64AE-4674-856D-F90704992E3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7222-66F5-4A07-87BD-BDAFE21E63B7}" type="datetimeFigureOut">
              <a:rPr lang="en-GB" smtClean="0"/>
              <a:t>27/01/2015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44671-64AE-4674-856D-F90704992E3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7222-66F5-4A07-87BD-BDAFE21E63B7}" type="datetimeFigureOut">
              <a:rPr lang="en-GB" smtClean="0"/>
              <a:t>27/01/2015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44671-64AE-4674-856D-F90704992E3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7222-66F5-4A07-87BD-BDAFE21E63B7}" type="datetimeFigureOut">
              <a:rPr lang="en-GB" smtClean="0"/>
              <a:t>27/01/2015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44671-64AE-4674-856D-F90704992E3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7222-66F5-4A07-87BD-BDAFE21E63B7}" type="datetimeFigureOut">
              <a:rPr lang="en-GB" smtClean="0"/>
              <a:t>27/01/2015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44671-64AE-4674-856D-F90704992E3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C7222-66F5-4A07-87BD-BDAFE21E63B7}" type="datetimeFigureOut">
              <a:rPr lang="en-GB" smtClean="0"/>
              <a:t>27/01/2015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44671-64AE-4674-856D-F90704992E3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2448272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9"/>
          <p:cNvSpPr/>
          <p:nvPr/>
        </p:nvSpPr>
        <p:spPr>
          <a:xfrm>
            <a:off x="144016" y="144016"/>
            <a:ext cx="2160240" cy="31683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dirty="0" smtClean="0">
                <a:solidFill>
                  <a:schemeClr val="tx1"/>
                </a:solidFill>
              </a:rPr>
              <a:t>   </a:t>
            </a: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1                      2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3                      4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48272" y="0"/>
            <a:ext cx="2448272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2592288" y="144016"/>
            <a:ext cx="2160240" cy="31683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dirty="0" smtClean="0">
                <a:solidFill>
                  <a:schemeClr val="tx1"/>
                </a:solidFill>
              </a:rPr>
              <a:t>   </a:t>
            </a: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1                      5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6                      </a:t>
            </a:r>
            <a:r>
              <a:rPr lang="en-GB" dirty="0">
                <a:solidFill>
                  <a:schemeClr val="tx1"/>
                </a:solidFill>
              </a:rPr>
              <a:t>7</a:t>
            </a: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96544" y="0"/>
            <a:ext cx="2448272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ed Rectangle 13"/>
          <p:cNvSpPr/>
          <p:nvPr/>
        </p:nvSpPr>
        <p:spPr>
          <a:xfrm>
            <a:off x="5040560" y="144016"/>
            <a:ext cx="2160240" cy="31683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dirty="0" smtClean="0">
                <a:solidFill>
                  <a:schemeClr val="tx1"/>
                </a:solidFill>
              </a:rPr>
              <a:t>   </a:t>
            </a: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1                      8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9                      10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44816" y="0"/>
            <a:ext cx="2448272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ed Rectangle 15"/>
          <p:cNvSpPr/>
          <p:nvPr/>
        </p:nvSpPr>
        <p:spPr>
          <a:xfrm>
            <a:off x="7488832" y="144016"/>
            <a:ext cx="2160240" cy="31683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dirty="0" smtClean="0">
                <a:solidFill>
                  <a:schemeClr val="tx1"/>
                </a:solidFill>
              </a:rPr>
              <a:t>   </a:t>
            </a: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1                     11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12                   13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448272" y="3429000"/>
            <a:ext cx="2448272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2592288" y="3573016"/>
            <a:ext cx="2160240" cy="31683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dirty="0" smtClean="0">
                <a:solidFill>
                  <a:schemeClr val="tx1"/>
                </a:solidFill>
              </a:rPr>
              <a:t>   </a:t>
            </a: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2                      </a:t>
            </a:r>
            <a:r>
              <a:rPr lang="en-GB" dirty="0">
                <a:solidFill>
                  <a:schemeClr val="tx1"/>
                </a:solidFill>
              </a:rPr>
              <a:t>5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11                     8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96544" y="3429000"/>
            <a:ext cx="2448272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ounded Rectangle 19"/>
          <p:cNvSpPr/>
          <p:nvPr/>
        </p:nvSpPr>
        <p:spPr>
          <a:xfrm>
            <a:off x="5040560" y="3573016"/>
            <a:ext cx="2160240" cy="31683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dirty="0" smtClean="0">
                <a:solidFill>
                  <a:schemeClr val="tx1"/>
                </a:solidFill>
              </a:rPr>
              <a:t>   </a:t>
            </a: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2                      </a:t>
            </a:r>
            <a:r>
              <a:rPr lang="en-GB" dirty="0">
                <a:solidFill>
                  <a:schemeClr val="tx1"/>
                </a:solidFill>
              </a:rPr>
              <a:t>6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9                      12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44816" y="3429000"/>
            <a:ext cx="2448272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ounded Rectangle 21"/>
          <p:cNvSpPr/>
          <p:nvPr/>
        </p:nvSpPr>
        <p:spPr>
          <a:xfrm>
            <a:off x="7488832" y="3573016"/>
            <a:ext cx="2160240" cy="31683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dirty="0" smtClean="0">
                <a:solidFill>
                  <a:schemeClr val="tx1"/>
                </a:solidFill>
              </a:rPr>
              <a:t>   </a:t>
            </a: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2                      </a:t>
            </a:r>
            <a:r>
              <a:rPr lang="en-GB" dirty="0">
                <a:solidFill>
                  <a:schemeClr val="tx1"/>
                </a:solidFill>
              </a:rPr>
              <a:t>7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10                     13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8032" y="0"/>
            <a:ext cx="2448272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432048" y="144016"/>
            <a:ext cx="2160240" cy="31683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dirty="0" smtClean="0">
                <a:solidFill>
                  <a:schemeClr val="tx1"/>
                </a:solidFill>
              </a:rPr>
              <a:t>   </a:t>
            </a: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3                      </a:t>
            </a:r>
            <a:r>
              <a:rPr lang="en-GB" dirty="0">
                <a:solidFill>
                  <a:schemeClr val="tx1"/>
                </a:solidFill>
              </a:rPr>
              <a:t>5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12                     10</a:t>
            </a:r>
          </a:p>
        </p:txBody>
      </p:sp>
      <p:sp>
        <p:nvSpPr>
          <p:cNvPr id="6" name="Rectangle 5"/>
          <p:cNvSpPr/>
          <p:nvPr/>
        </p:nvSpPr>
        <p:spPr>
          <a:xfrm>
            <a:off x="2736304" y="0"/>
            <a:ext cx="2448272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2880320" y="144016"/>
            <a:ext cx="2160240" cy="31683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dirty="0" smtClean="0">
                <a:solidFill>
                  <a:schemeClr val="tx1"/>
                </a:solidFill>
              </a:rPr>
              <a:t>   </a:t>
            </a: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3                      </a:t>
            </a:r>
            <a:r>
              <a:rPr lang="en-GB" dirty="0">
                <a:solidFill>
                  <a:schemeClr val="tx1"/>
                </a:solidFill>
              </a:rPr>
              <a:t>7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11                      </a:t>
            </a:r>
            <a:r>
              <a:rPr lang="en-GB" dirty="0">
                <a:solidFill>
                  <a:schemeClr val="tx1"/>
                </a:solidFill>
              </a:rPr>
              <a:t>9</a:t>
            </a: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84576" y="0"/>
            <a:ext cx="2448272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5328592" y="144016"/>
            <a:ext cx="2160240" cy="31683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dirty="0" smtClean="0">
                <a:solidFill>
                  <a:schemeClr val="tx1"/>
                </a:solidFill>
              </a:rPr>
              <a:t>   </a:t>
            </a: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3                      </a:t>
            </a:r>
            <a:r>
              <a:rPr lang="en-GB" dirty="0">
                <a:solidFill>
                  <a:schemeClr val="tx1"/>
                </a:solidFill>
              </a:rPr>
              <a:t>6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13                      </a:t>
            </a:r>
            <a:r>
              <a:rPr lang="en-GB" dirty="0">
                <a:solidFill>
                  <a:schemeClr val="tx1"/>
                </a:solidFill>
              </a:rPr>
              <a:t>8</a:t>
            </a: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8032" y="3429000"/>
            <a:ext cx="2448272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32048" y="3573016"/>
            <a:ext cx="2160240" cy="31683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dirty="0" smtClean="0">
                <a:solidFill>
                  <a:schemeClr val="tx1"/>
                </a:solidFill>
              </a:rPr>
              <a:t>   </a:t>
            </a: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4                      </a:t>
            </a:r>
            <a:r>
              <a:rPr lang="en-GB" dirty="0">
                <a:solidFill>
                  <a:schemeClr val="tx1"/>
                </a:solidFill>
              </a:rPr>
              <a:t>5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13                      9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36304" y="3429000"/>
            <a:ext cx="2448272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unded Rectangle 12"/>
          <p:cNvSpPr/>
          <p:nvPr/>
        </p:nvSpPr>
        <p:spPr>
          <a:xfrm>
            <a:off x="2880320" y="3573016"/>
            <a:ext cx="2160240" cy="31683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dirty="0" smtClean="0">
                <a:solidFill>
                  <a:schemeClr val="tx1"/>
                </a:solidFill>
              </a:rPr>
              <a:t>   </a:t>
            </a: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4                      </a:t>
            </a:r>
            <a:r>
              <a:rPr lang="en-GB" dirty="0">
                <a:solidFill>
                  <a:schemeClr val="tx1"/>
                </a:solidFill>
              </a:rPr>
              <a:t>7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12                      </a:t>
            </a:r>
            <a:r>
              <a:rPr lang="en-GB" dirty="0">
                <a:solidFill>
                  <a:schemeClr val="tx1"/>
                </a:solidFill>
              </a:rPr>
              <a:t>8</a:t>
            </a: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84576" y="3429000"/>
            <a:ext cx="2448272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ounded Rectangle 14"/>
          <p:cNvSpPr/>
          <p:nvPr/>
        </p:nvSpPr>
        <p:spPr>
          <a:xfrm>
            <a:off x="5328592" y="3573016"/>
            <a:ext cx="2160240" cy="31683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dirty="0" smtClean="0">
                <a:solidFill>
                  <a:schemeClr val="tx1"/>
                </a:solidFill>
              </a:rPr>
              <a:t>   </a:t>
            </a: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 4                      </a:t>
            </a:r>
            <a:r>
              <a:rPr lang="en-GB" dirty="0">
                <a:solidFill>
                  <a:schemeClr val="tx1"/>
                </a:solidFill>
              </a:rPr>
              <a:t>6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 11                     10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91</Words>
  <Application>Microsoft Office PowerPoint</Application>
  <PresentationFormat>A4 Paper (210x297 mm)</PresentationFormat>
  <Paragraphs>117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 Astbury</dc:creator>
  <cp:lastModifiedBy>Mike Astbury</cp:lastModifiedBy>
  <cp:revision>3</cp:revision>
  <dcterms:created xsi:type="dcterms:W3CDTF">2015-01-27T09:08:36Z</dcterms:created>
  <dcterms:modified xsi:type="dcterms:W3CDTF">2015-01-27T09:23:13Z</dcterms:modified>
</cp:coreProperties>
</file>