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9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F7CA3-1A74-4776-9C5B-2D59F90AE9A4}" type="datetimeFigureOut">
              <a:rPr lang="es-ES_tradnl" smtClean="0"/>
              <a:pPr/>
              <a:t>24/08/2015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87B8E-C54C-420E-8DD7-FBBF0ED58C5F}" type="slidenum">
              <a:rPr lang="es-ES_tradnl" smtClean="0"/>
              <a:pPr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452837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F7CA3-1A74-4776-9C5B-2D59F90AE9A4}" type="datetimeFigureOut">
              <a:rPr lang="es-ES_tradnl" smtClean="0"/>
              <a:pPr/>
              <a:t>24/08/2015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87B8E-C54C-420E-8DD7-FBBF0ED58C5F}" type="slidenum">
              <a:rPr lang="es-ES_tradnl" smtClean="0"/>
              <a:pPr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1457193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F7CA3-1A74-4776-9C5B-2D59F90AE9A4}" type="datetimeFigureOut">
              <a:rPr lang="es-ES_tradnl" smtClean="0"/>
              <a:pPr/>
              <a:t>24/08/2015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87B8E-C54C-420E-8DD7-FBBF0ED58C5F}" type="slidenum">
              <a:rPr lang="es-ES_tradnl" smtClean="0"/>
              <a:pPr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68270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F7CA3-1A74-4776-9C5B-2D59F90AE9A4}" type="datetimeFigureOut">
              <a:rPr lang="es-ES_tradnl" smtClean="0"/>
              <a:pPr/>
              <a:t>24/08/2015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87B8E-C54C-420E-8DD7-FBBF0ED58C5F}" type="slidenum">
              <a:rPr lang="es-ES_tradnl" smtClean="0"/>
              <a:pPr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2116220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F7CA3-1A74-4776-9C5B-2D59F90AE9A4}" type="datetimeFigureOut">
              <a:rPr lang="es-ES_tradnl" smtClean="0"/>
              <a:pPr/>
              <a:t>24/08/2015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87B8E-C54C-420E-8DD7-FBBF0ED58C5F}" type="slidenum">
              <a:rPr lang="es-ES_tradnl" smtClean="0"/>
              <a:pPr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1818883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F7CA3-1A74-4776-9C5B-2D59F90AE9A4}" type="datetimeFigureOut">
              <a:rPr lang="es-ES_tradnl" smtClean="0"/>
              <a:pPr/>
              <a:t>24/08/2015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87B8E-C54C-420E-8DD7-FBBF0ED58C5F}" type="slidenum">
              <a:rPr lang="es-ES_tradnl" smtClean="0"/>
              <a:pPr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1077919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F7CA3-1A74-4776-9C5B-2D59F90AE9A4}" type="datetimeFigureOut">
              <a:rPr lang="es-ES_tradnl" smtClean="0"/>
              <a:pPr/>
              <a:t>24/08/2015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87B8E-C54C-420E-8DD7-FBBF0ED58C5F}" type="slidenum">
              <a:rPr lang="es-ES_tradnl" smtClean="0"/>
              <a:pPr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1167273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F7CA3-1A74-4776-9C5B-2D59F90AE9A4}" type="datetimeFigureOut">
              <a:rPr lang="es-ES_tradnl" smtClean="0"/>
              <a:pPr/>
              <a:t>24/08/2015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87B8E-C54C-420E-8DD7-FBBF0ED58C5F}" type="slidenum">
              <a:rPr lang="es-ES_tradnl" smtClean="0"/>
              <a:pPr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1035788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F7CA3-1A74-4776-9C5B-2D59F90AE9A4}" type="datetimeFigureOut">
              <a:rPr lang="es-ES_tradnl" smtClean="0"/>
              <a:pPr/>
              <a:t>24/08/2015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87B8E-C54C-420E-8DD7-FBBF0ED58C5F}" type="slidenum">
              <a:rPr lang="es-ES_tradnl" smtClean="0"/>
              <a:pPr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3292092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F7CA3-1A74-4776-9C5B-2D59F90AE9A4}" type="datetimeFigureOut">
              <a:rPr lang="es-ES_tradnl" smtClean="0"/>
              <a:pPr/>
              <a:t>24/08/2015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87B8E-C54C-420E-8DD7-FBBF0ED58C5F}" type="slidenum">
              <a:rPr lang="es-ES_tradnl" smtClean="0"/>
              <a:pPr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3848923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F7CA3-1A74-4776-9C5B-2D59F90AE9A4}" type="datetimeFigureOut">
              <a:rPr lang="es-ES_tradnl" smtClean="0"/>
              <a:pPr/>
              <a:t>24/08/2015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87B8E-C54C-420E-8DD7-FBBF0ED58C5F}" type="slidenum">
              <a:rPr lang="es-ES_tradnl" smtClean="0"/>
              <a:pPr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700371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9F7CA3-1A74-4776-9C5B-2D59F90AE9A4}" type="datetimeFigureOut">
              <a:rPr lang="es-ES_tradnl" smtClean="0"/>
              <a:pPr/>
              <a:t>24/08/2015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87B8E-C54C-420E-8DD7-FBBF0ED58C5F}" type="slidenum">
              <a:rPr lang="es-ES_tradnl" smtClean="0"/>
              <a:pPr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3269445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5763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The Big </a:t>
            </a:r>
            <a:r>
              <a:rPr lang="en-GB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Advanced </a:t>
            </a:r>
            <a:r>
              <a:rPr lang="en-GB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Error Correction Quiz!</a:t>
            </a:r>
          </a:p>
          <a:p>
            <a:pPr algn="ctr"/>
            <a:endParaRPr lang="en-GB" sz="40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/>
            <a:endParaRPr lang="en-GB" sz="4000" dirty="0" smtClean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GB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Round 1</a:t>
            </a:r>
          </a:p>
          <a:p>
            <a:pPr algn="ctr"/>
            <a:r>
              <a:rPr lang="en-GB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Part 1</a:t>
            </a:r>
          </a:p>
          <a:p>
            <a:pPr algn="ctr"/>
            <a:r>
              <a:rPr lang="en-GB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Missing Word Round</a:t>
            </a:r>
            <a:endParaRPr lang="es-ES_tradnl" sz="40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488668"/>
            <a:ext cx="2908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Copyright Mike </a:t>
            </a:r>
            <a:r>
              <a:rPr lang="en-GB" dirty="0" err="1" smtClean="0">
                <a:solidFill>
                  <a:schemeClr val="bg1"/>
                </a:solidFill>
              </a:rPr>
              <a:t>Astbury</a:t>
            </a:r>
            <a:r>
              <a:rPr lang="en-GB" dirty="0" smtClean="0">
                <a:solidFill>
                  <a:schemeClr val="bg1"/>
                </a:solidFill>
              </a:rPr>
              <a:t> 2015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224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5763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dirty="0" smtClean="0">
                <a:solidFill>
                  <a:schemeClr val="tx1"/>
                </a:solidFill>
              </a:rPr>
              <a:t>The Big </a:t>
            </a:r>
            <a:r>
              <a:rPr lang="en-GB" dirty="0" smtClean="0">
                <a:solidFill>
                  <a:schemeClr val="tx1"/>
                </a:solidFill>
              </a:rPr>
              <a:t>Advanced </a:t>
            </a:r>
            <a:r>
              <a:rPr lang="en-GB" dirty="0" smtClean="0">
                <a:solidFill>
                  <a:schemeClr val="tx1"/>
                </a:solidFill>
              </a:rPr>
              <a:t>Error Correction Quiz!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Round 1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Question 1</a:t>
            </a:r>
          </a:p>
          <a:p>
            <a:endParaRPr lang="en-GB" sz="2400" dirty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In the UK you can finish school _____ 16 or 18.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488668"/>
            <a:ext cx="2908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Copyright Mike </a:t>
            </a:r>
            <a:r>
              <a:rPr lang="en-GB" dirty="0" err="1" smtClean="0">
                <a:solidFill>
                  <a:schemeClr val="bg1"/>
                </a:solidFill>
              </a:rPr>
              <a:t>Astbury</a:t>
            </a:r>
            <a:r>
              <a:rPr lang="en-GB" dirty="0" smtClean="0">
                <a:solidFill>
                  <a:schemeClr val="bg1"/>
                </a:solidFill>
              </a:rPr>
              <a:t> 2015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320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5763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dirty="0" smtClean="0">
                <a:solidFill>
                  <a:schemeClr val="tx1"/>
                </a:solidFill>
              </a:rPr>
              <a:t>The Big </a:t>
            </a:r>
            <a:r>
              <a:rPr lang="en-GB" dirty="0" smtClean="0">
                <a:solidFill>
                  <a:schemeClr val="tx1"/>
                </a:solidFill>
              </a:rPr>
              <a:t>Advanced </a:t>
            </a:r>
            <a:r>
              <a:rPr lang="en-GB" dirty="0" smtClean="0">
                <a:solidFill>
                  <a:schemeClr val="tx1"/>
                </a:solidFill>
              </a:rPr>
              <a:t>Error Correction Quiz!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Round 1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Question 2</a:t>
            </a:r>
          </a:p>
          <a:p>
            <a:endParaRPr lang="en-GB" sz="2400" dirty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I’ve never been _____ the USA.</a:t>
            </a:r>
            <a:endParaRPr lang="en-GB" sz="2400" dirty="0">
              <a:solidFill>
                <a:schemeClr val="tx1"/>
              </a:solidFill>
            </a:endParaRPr>
          </a:p>
          <a:p>
            <a:endParaRPr lang="es-ES_tradnl" sz="24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488668"/>
            <a:ext cx="2908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Copyright Mike </a:t>
            </a:r>
            <a:r>
              <a:rPr lang="en-GB" dirty="0" err="1" smtClean="0">
                <a:solidFill>
                  <a:schemeClr val="bg1"/>
                </a:solidFill>
              </a:rPr>
              <a:t>Astbury</a:t>
            </a:r>
            <a:r>
              <a:rPr lang="en-GB" dirty="0" smtClean="0">
                <a:solidFill>
                  <a:schemeClr val="bg1"/>
                </a:solidFill>
              </a:rPr>
              <a:t> 2015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041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5763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dirty="0" smtClean="0">
                <a:solidFill>
                  <a:schemeClr val="tx1"/>
                </a:solidFill>
              </a:rPr>
              <a:t>The Big </a:t>
            </a:r>
            <a:r>
              <a:rPr lang="en-GB" dirty="0" smtClean="0">
                <a:solidFill>
                  <a:schemeClr val="tx1"/>
                </a:solidFill>
              </a:rPr>
              <a:t>Advanced </a:t>
            </a:r>
            <a:r>
              <a:rPr lang="en-GB" dirty="0" smtClean="0">
                <a:solidFill>
                  <a:schemeClr val="tx1"/>
                </a:solidFill>
              </a:rPr>
              <a:t>Error Correction Quiz!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Round 1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Question 3</a:t>
            </a:r>
          </a:p>
          <a:p>
            <a:endParaRPr lang="en-GB" sz="2400" dirty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If I could live anywhere _____ Earth I’d live _____  Tokyo.</a:t>
            </a:r>
            <a:endParaRPr lang="es-ES_tradnl" sz="24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488668"/>
            <a:ext cx="2908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Copyright Mike </a:t>
            </a:r>
            <a:r>
              <a:rPr lang="en-GB" dirty="0" err="1" smtClean="0">
                <a:solidFill>
                  <a:schemeClr val="bg1"/>
                </a:solidFill>
              </a:rPr>
              <a:t>Astbury</a:t>
            </a:r>
            <a:r>
              <a:rPr lang="en-GB" dirty="0" smtClean="0">
                <a:solidFill>
                  <a:schemeClr val="bg1"/>
                </a:solidFill>
              </a:rPr>
              <a:t> 2015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91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5763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dirty="0" smtClean="0">
                <a:solidFill>
                  <a:schemeClr val="tx1"/>
                </a:solidFill>
              </a:rPr>
              <a:t>The Big </a:t>
            </a:r>
            <a:r>
              <a:rPr lang="en-GB" dirty="0" smtClean="0">
                <a:solidFill>
                  <a:schemeClr val="tx1"/>
                </a:solidFill>
              </a:rPr>
              <a:t>Advanced </a:t>
            </a:r>
            <a:r>
              <a:rPr lang="en-GB" dirty="0" smtClean="0">
                <a:solidFill>
                  <a:schemeClr val="tx1"/>
                </a:solidFill>
              </a:rPr>
              <a:t>Error Correction Quiz!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Round 1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Question 4</a:t>
            </a:r>
          </a:p>
          <a:p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If you could change something _____  your life, what would it be?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488668"/>
            <a:ext cx="2908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Copyright Mike </a:t>
            </a:r>
            <a:r>
              <a:rPr lang="en-GB" dirty="0" err="1" smtClean="0">
                <a:solidFill>
                  <a:schemeClr val="bg1"/>
                </a:solidFill>
              </a:rPr>
              <a:t>Astbury</a:t>
            </a:r>
            <a:r>
              <a:rPr lang="en-GB" dirty="0" smtClean="0">
                <a:solidFill>
                  <a:schemeClr val="bg1"/>
                </a:solidFill>
              </a:rPr>
              <a:t> 2015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116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5763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dirty="0" smtClean="0">
                <a:solidFill>
                  <a:schemeClr val="tx1"/>
                </a:solidFill>
              </a:rPr>
              <a:t>The Big </a:t>
            </a:r>
            <a:r>
              <a:rPr lang="en-GB" dirty="0" smtClean="0">
                <a:solidFill>
                  <a:schemeClr val="tx1"/>
                </a:solidFill>
              </a:rPr>
              <a:t>Advanced </a:t>
            </a:r>
            <a:r>
              <a:rPr lang="en-GB" dirty="0" smtClean="0">
                <a:solidFill>
                  <a:schemeClr val="tx1"/>
                </a:solidFill>
              </a:rPr>
              <a:t>Error Correction Quiz!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Round 1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Question 5</a:t>
            </a:r>
          </a:p>
          <a:p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I’m going to _____ house tomorrow, would you mind helping me pack everything _____ boxes?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6488668"/>
            <a:ext cx="2908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Copyright Mike </a:t>
            </a:r>
            <a:r>
              <a:rPr lang="en-GB" dirty="0" err="1" smtClean="0">
                <a:solidFill>
                  <a:schemeClr val="bg1"/>
                </a:solidFill>
              </a:rPr>
              <a:t>Astbury</a:t>
            </a:r>
            <a:r>
              <a:rPr lang="en-GB" dirty="0" smtClean="0">
                <a:solidFill>
                  <a:schemeClr val="bg1"/>
                </a:solidFill>
              </a:rPr>
              <a:t> 2015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726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5763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The Big </a:t>
            </a:r>
            <a:r>
              <a:rPr lang="en-GB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Advanced </a:t>
            </a:r>
            <a:r>
              <a:rPr lang="en-GB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Error Correction Quiz!</a:t>
            </a:r>
          </a:p>
          <a:p>
            <a:pPr algn="ctr"/>
            <a:endParaRPr lang="en-GB" sz="40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/>
            <a:endParaRPr lang="en-GB" sz="4000" dirty="0" smtClean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GB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Round 1</a:t>
            </a:r>
          </a:p>
          <a:p>
            <a:pPr algn="ctr"/>
            <a:r>
              <a:rPr lang="en-GB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Part 2</a:t>
            </a:r>
          </a:p>
          <a:p>
            <a:pPr algn="ctr"/>
            <a:r>
              <a:rPr lang="en-GB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Right or Wrong?</a:t>
            </a:r>
            <a:endParaRPr lang="es-ES_tradnl" sz="40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488668"/>
            <a:ext cx="2908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Copyright Mike </a:t>
            </a:r>
            <a:r>
              <a:rPr lang="en-GB" dirty="0" err="1" smtClean="0">
                <a:solidFill>
                  <a:schemeClr val="bg1"/>
                </a:solidFill>
              </a:rPr>
              <a:t>Astbury</a:t>
            </a:r>
            <a:r>
              <a:rPr lang="en-GB" dirty="0" smtClean="0">
                <a:solidFill>
                  <a:schemeClr val="bg1"/>
                </a:solidFill>
              </a:rPr>
              <a:t> 2015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885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5763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dirty="0" smtClean="0">
                <a:solidFill>
                  <a:schemeClr val="tx1"/>
                </a:solidFill>
              </a:rPr>
              <a:t>The Big </a:t>
            </a:r>
            <a:r>
              <a:rPr lang="en-GB" dirty="0" smtClean="0">
                <a:solidFill>
                  <a:schemeClr val="tx1"/>
                </a:solidFill>
              </a:rPr>
              <a:t>Advanced </a:t>
            </a:r>
            <a:r>
              <a:rPr lang="en-GB" dirty="0" smtClean="0">
                <a:solidFill>
                  <a:schemeClr val="tx1"/>
                </a:solidFill>
              </a:rPr>
              <a:t>Error Correction Quiz!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Round 1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Question 6</a:t>
            </a:r>
          </a:p>
          <a:p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When I play football everybody say that I’m really good.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6488668"/>
            <a:ext cx="2908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Copyright Mike </a:t>
            </a:r>
            <a:r>
              <a:rPr lang="en-GB" dirty="0" err="1" smtClean="0">
                <a:solidFill>
                  <a:schemeClr val="bg1"/>
                </a:solidFill>
              </a:rPr>
              <a:t>Astbury</a:t>
            </a:r>
            <a:r>
              <a:rPr lang="en-GB" dirty="0" smtClean="0">
                <a:solidFill>
                  <a:schemeClr val="bg1"/>
                </a:solidFill>
              </a:rPr>
              <a:t> 2015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289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5763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dirty="0" smtClean="0">
                <a:solidFill>
                  <a:schemeClr val="tx1"/>
                </a:solidFill>
              </a:rPr>
              <a:t>The Big </a:t>
            </a:r>
            <a:r>
              <a:rPr lang="en-GB" dirty="0" smtClean="0">
                <a:solidFill>
                  <a:schemeClr val="tx1"/>
                </a:solidFill>
              </a:rPr>
              <a:t>Advanced </a:t>
            </a:r>
            <a:r>
              <a:rPr lang="en-GB" dirty="0" smtClean="0">
                <a:solidFill>
                  <a:schemeClr val="tx1"/>
                </a:solidFill>
              </a:rPr>
              <a:t>Error Correction Quiz!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Round 1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Question 7</a:t>
            </a:r>
          </a:p>
          <a:p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How about going to the cinema tonight? I’m exciting for that new action film.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6488668"/>
            <a:ext cx="2908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Copyright Mike </a:t>
            </a:r>
            <a:r>
              <a:rPr lang="en-GB" dirty="0" err="1" smtClean="0">
                <a:solidFill>
                  <a:schemeClr val="bg1"/>
                </a:solidFill>
              </a:rPr>
              <a:t>Astbury</a:t>
            </a:r>
            <a:r>
              <a:rPr lang="en-GB" dirty="0" smtClean="0">
                <a:solidFill>
                  <a:schemeClr val="bg1"/>
                </a:solidFill>
              </a:rPr>
              <a:t> 2015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572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5763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dirty="0" smtClean="0">
                <a:solidFill>
                  <a:schemeClr val="tx1"/>
                </a:solidFill>
              </a:rPr>
              <a:t>The </a:t>
            </a:r>
            <a:r>
              <a:rPr lang="en-GB" dirty="0" smtClean="0">
                <a:solidFill>
                  <a:schemeClr val="tx1"/>
                </a:solidFill>
              </a:rPr>
              <a:t>Big Advanced </a:t>
            </a:r>
            <a:r>
              <a:rPr lang="en-GB" dirty="0" smtClean="0">
                <a:solidFill>
                  <a:schemeClr val="tx1"/>
                </a:solidFill>
              </a:rPr>
              <a:t>Error Correction Quiz!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Round 1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Question 8</a:t>
            </a:r>
          </a:p>
          <a:p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I don’t mind telling him that his cooking is disgusting.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6488668"/>
            <a:ext cx="2908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Copyright Mike </a:t>
            </a:r>
            <a:r>
              <a:rPr lang="en-GB" dirty="0" err="1" smtClean="0">
                <a:solidFill>
                  <a:schemeClr val="bg1"/>
                </a:solidFill>
              </a:rPr>
              <a:t>Astbury</a:t>
            </a:r>
            <a:r>
              <a:rPr lang="en-GB" dirty="0" smtClean="0">
                <a:solidFill>
                  <a:schemeClr val="bg1"/>
                </a:solidFill>
              </a:rPr>
              <a:t> 2015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20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5763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dirty="0" smtClean="0">
                <a:solidFill>
                  <a:schemeClr val="tx1"/>
                </a:solidFill>
              </a:rPr>
              <a:t>The Big </a:t>
            </a:r>
            <a:r>
              <a:rPr lang="en-GB" dirty="0" smtClean="0">
                <a:solidFill>
                  <a:schemeClr val="tx1"/>
                </a:solidFill>
              </a:rPr>
              <a:t>Advanced </a:t>
            </a:r>
            <a:r>
              <a:rPr lang="en-GB" dirty="0" smtClean="0">
                <a:solidFill>
                  <a:schemeClr val="tx1"/>
                </a:solidFill>
              </a:rPr>
              <a:t>Error Correction Quiz!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Round 1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Question 9</a:t>
            </a:r>
          </a:p>
          <a:p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I don’t know what I’m doing next Saturday. If someone will organize a party then I’ll go, but otherwise I’ll just stay at home.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6488668"/>
            <a:ext cx="2908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Copyright Mike </a:t>
            </a:r>
            <a:r>
              <a:rPr lang="en-GB" dirty="0" err="1" smtClean="0">
                <a:solidFill>
                  <a:schemeClr val="bg1"/>
                </a:solidFill>
              </a:rPr>
              <a:t>Astbury</a:t>
            </a:r>
            <a:r>
              <a:rPr lang="en-GB" dirty="0" smtClean="0">
                <a:solidFill>
                  <a:schemeClr val="bg1"/>
                </a:solidFill>
              </a:rPr>
              <a:t> 2015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591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5763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dirty="0" smtClean="0">
                <a:solidFill>
                  <a:schemeClr val="tx1"/>
                </a:solidFill>
              </a:rPr>
              <a:t>The Big </a:t>
            </a:r>
            <a:r>
              <a:rPr lang="en-GB" dirty="0" smtClean="0">
                <a:solidFill>
                  <a:schemeClr val="tx1"/>
                </a:solidFill>
              </a:rPr>
              <a:t>Advanced </a:t>
            </a:r>
            <a:r>
              <a:rPr lang="en-GB" dirty="0" smtClean="0">
                <a:solidFill>
                  <a:schemeClr val="tx1"/>
                </a:solidFill>
              </a:rPr>
              <a:t>Error Correction Quiz!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Round 1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Question 10</a:t>
            </a:r>
          </a:p>
          <a:p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I’m always surprised by how generous my friends are. People inspires me every day!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6488668"/>
            <a:ext cx="2908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Copyright Mike </a:t>
            </a:r>
            <a:r>
              <a:rPr lang="en-GB" dirty="0" err="1" smtClean="0">
                <a:solidFill>
                  <a:schemeClr val="bg1"/>
                </a:solidFill>
              </a:rPr>
              <a:t>Astbury</a:t>
            </a:r>
            <a:r>
              <a:rPr lang="en-GB" dirty="0" smtClean="0">
                <a:solidFill>
                  <a:schemeClr val="bg1"/>
                </a:solidFill>
              </a:rPr>
              <a:t> 2015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66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5763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dirty="0" smtClean="0">
                <a:solidFill>
                  <a:schemeClr val="tx1"/>
                </a:solidFill>
              </a:rPr>
              <a:t>The Big Advanced </a:t>
            </a:r>
            <a:r>
              <a:rPr lang="en-GB" dirty="0" smtClean="0">
                <a:solidFill>
                  <a:schemeClr val="tx1"/>
                </a:solidFill>
              </a:rPr>
              <a:t>Error Correction Quiz!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sz="1600" dirty="0" smtClean="0">
                <a:solidFill>
                  <a:schemeClr val="tx1"/>
                </a:solidFill>
              </a:rPr>
              <a:t>Round 1</a:t>
            </a:r>
          </a:p>
          <a:p>
            <a:endParaRPr lang="en-GB" sz="1600" dirty="0">
              <a:solidFill>
                <a:schemeClr val="tx1"/>
              </a:solidFill>
            </a:endParaRPr>
          </a:p>
          <a:p>
            <a:r>
              <a:rPr lang="en-GB" sz="2000" dirty="0" smtClean="0">
                <a:solidFill>
                  <a:schemeClr val="tx1"/>
                </a:solidFill>
              </a:rPr>
              <a:t>Answers</a:t>
            </a:r>
          </a:p>
          <a:p>
            <a:pPr marL="457200" indent="-457200">
              <a:buAutoNum type="arabicPeriod"/>
            </a:pPr>
            <a:r>
              <a:rPr lang="en-GB" sz="2000" dirty="0" smtClean="0">
                <a:solidFill>
                  <a:schemeClr val="tx1"/>
                </a:solidFill>
              </a:rPr>
              <a:t>In the UK you can finish school </a:t>
            </a:r>
            <a:r>
              <a:rPr lang="en-GB" sz="2000" u="sng" dirty="0" smtClean="0">
                <a:solidFill>
                  <a:schemeClr val="tx1"/>
                </a:solidFill>
              </a:rPr>
              <a:t>at</a:t>
            </a:r>
            <a:r>
              <a:rPr lang="en-GB" sz="2000" dirty="0" smtClean="0">
                <a:solidFill>
                  <a:schemeClr val="tx1"/>
                </a:solidFill>
              </a:rPr>
              <a:t> 16 or 18.</a:t>
            </a:r>
          </a:p>
          <a:p>
            <a:pPr marL="457200" indent="-457200">
              <a:buAutoNum type="arabicPeriod"/>
            </a:pPr>
            <a:r>
              <a:rPr lang="en-GB" sz="2000" dirty="0" smtClean="0">
                <a:solidFill>
                  <a:schemeClr val="tx1"/>
                </a:solidFill>
              </a:rPr>
              <a:t>I’ve never been </a:t>
            </a:r>
            <a:r>
              <a:rPr lang="en-GB" sz="2000" u="sng" dirty="0" smtClean="0">
                <a:solidFill>
                  <a:schemeClr val="tx1"/>
                </a:solidFill>
              </a:rPr>
              <a:t>to</a:t>
            </a:r>
            <a:r>
              <a:rPr lang="en-GB" sz="2000" dirty="0" smtClean="0">
                <a:solidFill>
                  <a:schemeClr val="tx1"/>
                </a:solidFill>
              </a:rPr>
              <a:t> the USA</a:t>
            </a:r>
          </a:p>
          <a:p>
            <a:pPr marL="457200" indent="-457200">
              <a:buFontTx/>
              <a:buAutoNum type="arabicPeriod"/>
            </a:pPr>
            <a:r>
              <a:rPr lang="en-GB" sz="2000" dirty="0" smtClean="0">
                <a:solidFill>
                  <a:schemeClr val="tx1"/>
                </a:solidFill>
              </a:rPr>
              <a:t>If I could live anywhere </a:t>
            </a:r>
            <a:r>
              <a:rPr lang="en-GB" sz="2000" u="sng" dirty="0" smtClean="0">
                <a:solidFill>
                  <a:schemeClr val="tx1"/>
                </a:solidFill>
              </a:rPr>
              <a:t>on</a:t>
            </a:r>
            <a:r>
              <a:rPr lang="en-GB" sz="2000" dirty="0" smtClean="0">
                <a:solidFill>
                  <a:schemeClr val="tx1"/>
                </a:solidFill>
              </a:rPr>
              <a:t> Earth I’d live </a:t>
            </a:r>
            <a:r>
              <a:rPr lang="en-GB" sz="2000" u="sng" dirty="0" smtClean="0">
                <a:solidFill>
                  <a:schemeClr val="tx1"/>
                </a:solidFill>
              </a:rPr>
              <a:t>in</a:t>
            </a:r>
            <a:r>
              <a:rPr lang="en-GB" sz="2000" dirty="0" smtClean="0">
                <a:solidFill>
                  <a:schemeClr val="tx1"/>
                </a:solidFill>
              </a:rPr>
              <a:t> Tokyo.</a:t>
            </a:r>
          </a:p>
          <a:p>
            <a:pPr marL="457200" indent="-457200">
              <a:buFontTx/>
              <a:buAutoNum type="arabicPeriod"/>
            </a:pPr>
            <a:r>
              <a:rPr lang="en-GB" sz="2000" dirty="0" smtClean="0">
                <a:solidFill>
                  <a:schemeClr val="tx1"/>
                </a:solidFill>
              </a:rPr>
              <a:t>If you could change something </a:t>
            </a:r>
            <a:r>
              <a:rPr lang="en-GB" sz="2000" u="sng" dirty="0" smtClean="0">
                <a:solidFill>
                  <a:schemeClr val="tx1"/>
                </a:solidFill>
              </a:rPr>
              <a:t>about</a:t>
            </a:r>
            <a:r>
              <a:rPr lang="en-GB" sz="2000" dirty="0" smtClean="0">
                <a:solidFill>
                  <a:schemeClr val="tx1"/>
                </a:solidFill>
              </a:rPr>
              <a:t> your life, what would it be?</a:t>
            </a:r>
          </a:p>
          <a:p>
            <a:pPr marL="457200" indent="-457200">
              <a:buFontTx/>
              <a:buAutoNum type="arabicPeriod"/>
            </a:pPr>
            <a:r>
              <a:rPr lang="en-GB" sz="2000" dirty="0" smtClean="0">
                <a:solidFill>
                  <a:schemeClr val="tx1"/>
                </a:solidFill>
              </a:rPr>
              <a:t>I’m going to </a:t>
            </a:r>
            <a:r>
              <a:rPr lang="en-GB" sz="2000" u="sng" dirty="0" smtClean="0">
                <a:solidFill>
                  <a:schemeClr val="tx1"/>
                </a:solidFill>
              </a:rPr>
              <a:t>move</a:t>
            </a:r>
            <a:r>
              <a:rPr lang="en-GB" sz="2000" dirty="0" smtClean="0">
                <a:solidFill>
                  <a:schemeClr val="tx1"/>
                </a:solidFill>
              </a:rPr>
              <a:t> house tomorrow, would you mind helping me pack everything </a:t>
            </a:r>
            <a:r>
              <a:rPr lang="en-GB" sz="2000" u="sng" dirty="0" smtClean="0">
                <a:solidFill>
                  <a:schemeClr val="tx1"/>
                </a:solidFill>
              </a:rPr>
              <a:t>into</a:t>
            </a:r>
            <a:r>
              <a:rPr lang="en-GB" sz="2000" dirty="0" smtClean="0">
                <a:solidFill>
                  <a:schemeClr val="tx1"/>
                </a:solidFill>
              </a:rPr>
              <a:t> boxes?</a:t>
            </a:r>
          </a:p>
          <a:p>
            <a:pPr marL="457200" indent="-457200">
              <a:buFontTx/>
              <a:buAutoNum type="arabicPeriod"/>
            </a:pPr>
            <a:r>
              <a:rPr lang="en-GB" sz="2000" dirty="0" smtClean="0">
                <a:solidFill>
                  <a:schemeClr val="tx1"/>
                </a:solidFill>
              </a:rPr>
              <a:t>WRONG. When I play football everybody say</a:t>
            </a:r>
            <a:r>
              <a:rPr lang="en-GB" sz="2000" dirty="0" smtClean="0">
                <a:solidFill>
                  <a:srgbClr val="FF0000"/>
                </a:solidFill>
              </a:rPr>
              <a:t>s</a:t>
            </a:r>
            <a:r>
              <a:rPr lang="en-GB" sz="2000" dirty="0" smtClean="0">
                <a:solidFill>
                  <a:schemeClr val="tx1"/>
                </a:solidFill>
              </a:rPr>
              <a:t> that I’m really good.</a:t>
            </a:r>
          </a:p>
          <a:p>
            <a:pPr marL="457200" indent="-457200">
              <a:buFontTx/>
              <a:buAutoNum type="arabicPeriod"/>
            </a:pPr>
            <a:r>
              <a:rPr lang="en-GB" sz="2000" dirty="0" smtClean="0">
                <a:solidFill>
                  <a:schemeClr val="tx1"/>
                </a:solidFill>
              </a:rPr>
              <a:t>WRONG. How about going to the cinema tonight? I’m excit</a:t>
            </a:r>
            <a:r>
              <a:rPr lang="en-GB" sz="2000" dirty="0" smtClean="0">
                <a:solidFill>
                  <a:srgbClr val="FF0000"/>
                </a:solidFill>
              </a:rPr>
              <a:t>ed</a:t>
            </a:r>
            <a:r>
              <a:rPr lang="en-GB" sz="2000" dirty="0" smtClean="0">
                <a:solidFill>
                  <a:schemeClr val="tx1"/>
                </a:solidFill>
              </a:rPr>
              <a:t> </a:t>
            </a:r>
            <a:r>
              <a:rPr lang="en-GB" sz="2000" strike="sngStrike" dirty="0" err="1" smtClean="0">
                <a:solidFill>
                  <a:srgbClr val="FF0000"/>
                </a:solidFill>
              </a:rPr>
              <a:t>ing</a:t>
            </a:r>
            <a:r>
              <a:rPr lang="en-GB" sz="2000" dirty="0" smtClean="0">
                <a:solidFill>
                  <a:schemeClr val="tx1"/>
                </a:solidFill>
              </a:rPr>
              <a:t> for that new action film.</a:t>
            </a:r>
          </a:p>
          <a:p>
            <a:pPr marL="457200" indent="-457200">
              <a:buFontTx/>
              <a:buAutoNum type="arabicPeriod"/>
            </a:pPr>
            <a:r>
              <a:rPr lang="en-GB" sz="2000" dirty="0" smtClean="0">
                <a:solidFill>
                  <a:schemeClr val="tx1"/>
                </a:solidFill>
              </a:rPr>
              <a:t>RIGHT! I don’t mind telling him that his cooking is disgusting.</a:t>
            </a:r>
          </a:p>
          <a:p>
            <a:pPr marL="457200" indent="-457200">
              <a:buFontTx/>
              <a:buAutoNum type="arabicPeriod"/>
            </a:pPr>
            <a:r>
              <a:rPr lang="en-GB" sz="2000" dirty="0" smtClean="0">
                <a:solidFill>
                  <a:schemeClr val="tx1"/>
                </a:solidFill>
              </a:rPr>
              <a:t>WRONG. I don’t know what I’m doing next Saturday. If someone </a:t>
            </a:r>
            <a:r>
              <a:rPr lang="en-GB" sz="2000" strike="sngStrike" dirty="0" smtClean="0">
                <a:solidFill>
                  <a:srgbClr val="FF0000"/>
                </a:solidFill>
              </a:rPr>
              <a:t>will </a:t>
            </a:r>
            <a:r>
              <a:rPr lang="en-GB" sz="2000" dirty="0" smtClean="0">
                <a:solidFill>
                  <a:schemeClr val="tx1"/>
                </a:solidFill>
              </a:rPr>
              <a:t>organize</a:t>
            </a:r>
            <a:r>
              <a:rPr lang="en-GB" sz="2000" dirty="0" smtClean="0">
                <a:solidFill>
                  <a:srgbClr val="FF0000"/>
                </a:solidFill>
              </a:rPr>
              <a:t>s</a:t>
            </a:r>
            <a:r>
              <a:rPr lang="en-GB" sz="2000" dirty="0" smtClean="0">
                <a:solidFill>
                  <a:schemeClr val="tx1"/>
                </a:solidFill>
              </a:rPr>
              <a:t> a party then I’ll go, but otherwise I’ll just stay at home.</a:t>
            </a:r>
          </a:p>
          <a:p>
            <a:pPr marL="457200" indent="-457200">
              <a:buFontTx/>
              <a:buAutoNum type="arabicPeriod"/>
            </a:pPr>
            <a:r>
              <a:rPr lang="en-GB" sz="2000" dirty="0" smtClean="0">
                <a:solidFill>
                  <a:schemeClr val="tx1"/>
                </a:solidFill>
              </a:rPr>
              <a:t>WRONG. I’m always surprised by how generous my friends are. People inspire</a:t>
            </a:r>
            <a:r>
              <a:rPr lang="en-GB" sz="2000" strike="sngStrike" dirty="0" smtClean="0">
                <a:solidFill>
                  <a:srgbClr val="FF0000"/>
                </a:solidFill>
              </a:rPr>
              <a:t>s</a:t>
            </a:r>
            <a:r>
              <a:rPr lang="en-GB" sz="2000" dirty="0" smtClean="0">
                <a:solidFill>
                  <a:schemeClr val="tx1"/>
                </a:solidFill>
              </a:rPr>
              <a:t> me every day!</a:t>
            </a:r>
          </a:p>
          <a:p>
            <a:pPr marL="457200" indent="-457200">
              <a:buFontTx/>
              <a:buAutoNum type="arabicPeriod"/>
            </a:pPr>
            <a:endParaRPr lang="en-GB" sz="2000" dirty="0" smtClean="0">
              <a:solidFill>
                <a:schemeClr val="tx1"/>
              </a:solidFill>
            </a:endParaRPr>
          </a:p>
          <a:p>
            <a:pPr marL="457200" indent="-457200">
              <a:buFontTx/>
              <a:buAutoNum type="arabicPeriod"/>
            </a:pPr>
            <a:endParaRPr lang="en-GB" sz="2000" dirty="0" smtClean="0">
              <a:solidFill>
                <a:schemeClr val="tx1"/>
              </a:solidFill>
            </a:endParaRPr>
          </a:p>
          <a:p>
            <a:pPr marL="457200" indent="-457200">
              <a:buFontTx/>
              <a:buAutoNum type="arabicPeriod"/>
            </a:pPr>
            <a:endParaRPr lang="en-GB" sz="2000" dirty="0" smtClean="0">
              <a:solidFill>
                <a:schemeClr val="tx1"/>
              </a:solidFill>
            </a:endParaRPr>
          </a:p>
          <a:p>
            <a:pPr marL="457200" indent="-457200">
              <a:buFontTx/>
              <a:buAutoNum type="arabicPeriod"/>
            </a:pPr>
            <a:endParaRPr lang="en-GB" sz="2000" dirty="0" smtClean="0">
              <a:solidFill>
                <a:schemeClr val="tx1"/>
              </a:solidFill>
            </a:endParaRPr>
          </a:p>
          <a:p>
            <a:pPr marL="457200" indent="-457200">
              <a:buFontTx/>
              <a:buAutoNum type="arabicPeriod"/>
            </a:pPr>
            <a:endParaRPr lang="en-GB" sz="2000" dirty="0" smtClean="0">
              <a:solidFill>
                <a:schemeClr val="tx1"/>
              </a:solidFill>
            </a:endParaRPr>
          </a:p>
          <a:p>
            <a:pPr marL="457200" indent="-457200">
              <a:buFontTx/>
              <a:buAutoNum type="arabicPeriod"/>
            </a:pPr>
            <a:endParaRPr lang="en-GB" sz="2000" dirty="0" smtClean="0">
              <a:solidFill>
                <a:schemeClr val="tx1"/>
              </a:solidFill>
            </a:endParaRPr>
          </a:p>
          <a:p>
            <a:pPr marL="457200" indent="-457200">
              <a:buFontTx/>
              <a:buAutoNum type="arabicPeriod"/>
            </a:pPr>
            <a:endParaRPr lang="en-GB" sz="2000" dirty="0" smtClean="0">
              <a:solidFill>
                <a:schemeClr val="tx1"/>
              </a:solidFill>
            </a:endParaRPr>
          </a:p>
          <a:p>
            <a:pPr marL="457200" indent="-457200">
              <a:buFontTx/>
              <a:buAutoNum type="arabicPeriod"/>
            </a:pPr>
            <a:endParaRPr lang="en-GB" sz="2000" dirty="0" smtClean="0">
              <a:solidFill>
                <a:schemeClr val="tx1"/>
              </a:solidFill>
            </a:endParaRPr>
          </a:p>
          <a:p>
            <a:pPr marL="457200" indent="-457200">
              <a:buFontTx/>
              <a:buAutoNum type="arabicPeriod"/>
            </a:pPr>
            <a:endParaRPr lang="en-GB" sz="2000" dirty="0" smtClean="0">
              <a:solidFill>
                <a:schemeClr val="tx1"/>
              </a:solidFill>
            </a:endParaRPr>
          </a:p>
          <a:p>
            <a:pPr marL="457200" indent="-457200">
              <a:buFontTx/>
              <a:buAutoNum type="arabicPeriod"/>
            </a:pPr>
            <a:endParaRPr lang="en-GB" sz="2000" dirty="0" smtClean="0">
              <a:solidFill>
                <a:schemeClr val="tx1"/>
              </a:solidFill>
            </a:endParaRPr>
          </a:p>
          <a:p>
            <a:pPr marL="457200" indent="-457200">
              <a:buFontTx/>
              <a:buAutoNum type="arabicPeriod"/>
            </a:pPr>
            <a:endParaRPr lang="en-GB" sz="2000" dirty="0" smtClean="0">
              <a:solidFill>
                <a:schemeClr val="tx1"/>
              </a:solidFill>
            </a:endParaRPr>
          </a:p>
          <a:p>
            <a:pPr marL="457200" indent="-457200">
              <a:buFontTx/>
              <a:buAutoNum type="arabicPeriod"/>
            </a:pPr>
            <a:endParaRPr lang="en-GB" sz="2400" dirty="0" smtClean="0">
              <a:solidFill>
                <a:schemeClr val="tx1"/>
              </a:solidFill>
            </a:endParaRPr>
          </a:p>
          <a:p>
            <a:pPr marL="457200" indent="-457200">
              <a:buFontTx/>
              <a:buAutoNum type="arabicPeriod"/>
            </a:pPr>
            <a:endParaRPr lang="en-GB" sz="2400" dirty="0" smtClean="0">
              <a:solidFill>
                <a:schemeClr val="tx1"/>
              </a:solidFill>
            </a:endParaRPr>
          </a:p>
          <a:p>
            <a:pPr marL="457200" indent="-457200">
              <a:buFontTx/>
              <a:buAutoNum type="arabicPeriod"/>
            </a:pPr>
            <a:endParaRPr lang="en-GB" sz="2400" dirty="0" smtClean="0">
              <a:solidFill>
                <a:schemeClr val="tx1"/>
              </a:solidFill>
            </a:endParaRPr>
          </a:p>
          <a:p>
            <a:pPr marL="457200" indent="-457200">
              <a:buFontTx/>
              <a:buAutoNum type="arabicPeriod"/>
            </a:pPr>
            <a:endParaRPr lang="es-ES_tradnl" sz="2400" dirty="0" smtClean="0">
              <a:solidFill>
                <a:schemeClr val="tx1"/>
              </a:solidFill>
            </a:endParaRPr>
          </a:p>
          <a:p>
            <a:pPr marL="457200" indent="-457200">
              <a:buAutoNum type="arabicPeriod"/>
            </a:pPr>
            <a:endParaRPr lang="en-GB" sz="2400" dirty="0" smtClean="0">
              <a:solidFill>
                <a:schemeClr val="tx1"/>
              </a:solidFill>
            </a:endParaRPr>
          </a:p>
          <a:p>
            <a:pPr marL="457200" indent="-457200">
              <a:buAutoNum type="arabicPeriod"/>
            </a:pPr>
            <a:endParaRPr lang="en-GB" sz="2400" dirty="0" smtClean="0">
              <a:solidFill>
                <a:schemeClr val="tx1"/>
              </a:solidFill>
            </a:endParaRPr>
          </a:p>
          <a:p>
            <a:pPr marL="457200" indent="-457200">
              <a:buAutoNum type="arabicPeriod"/>
            </a:pPr>
            <a:endParaRPr lang="en-GB" sz="2400" dirty="0" smtClean="0">
              <a:solidFill>
                <a:schemeClr val="tx1"/>
              </a:solidFill>
            </a:endParaRPr>
          </a:p>
          <a:p>
            <a:endParaRPr lang="en-GB" sz="2400" dirty="0" smtClean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488668"/>
            <a:ext cx="2908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Copyright Mike </a:t>
            </a:r>
            <a:r>
              <a:rPr lang="en-GB" dirty="0" err="1" smtClean="0">
                <a:solidFill>
                  <a:schemeClr val="bg1"/>
                </a:solidFill>
              </a:rPr>
              <a:t>Astbury</a:t>
            </a:r>
            <a:r>
              <a:rPr lang="en-GB" dirty="0" smtClean="0">
                <a:solidFill>
                  <a:schemeClr val="bg1"/>
                </a:solidFill>
              </a:rPr>
              <a:t> 2015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4397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5763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The Big </a:t>
            </a:r>
            <a:r>
              <a:rPr lang="en-GB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Advanced </a:t>
            </a:r>
            <a:r>
              <a:rPr lang="en-GB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Error Correction Quiz!</a:t>
            </a:r>
          </a:p>
          <a:p>
            <a:pPr algn="ctr"/>
            <a:endParaRPr lang="en-GB" sz="40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/>
            <a:endParaRPr lang="en-GB" sz="4000" dirty="0" smtClean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GB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Round 2</a:t>
            </a:r>
          </a:p>
          <a:p>
            <a:pPr algn="ctr"/>
            <a:r>
              <a:rPr lang="en-GB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Correct the Sentence</a:t>
            </a:r>
            <a:endParaRPr lang="es-ES_tradnl" sz="40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488668"/>
            <a:ext cx="2908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Copyright Mike </a:t>
            </a:r>
            <a:r>
              <a:rPr lang="en-GB" dirty="0" err="1" smtClean="0">
                <a:solidFill>
                  <a:schemeClr val="bg1"/>
                </a:solidFill>
              </a:rPr>
              <a:t>Astbury</a:t>
            </a:r>
            <a:r>
              <a:rPr lang="en-GB" dirty="0" smtClean="0">
                <a:solidFill>
                  <a:schemeClr val="bg1"/>
                </a:solidFill>
              </a:rPr>
              <a:t> 2015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768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5763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dirty="0" smtClean="0">
                <a:solidFill>
                  <a:schemeClr val="tx1"/>
                </a:solidFill>
              </a:rPr>
              <a:t>The Big </a:t>
            </a:r>
            <a:r>
              <a:rPr lang="en-GB" dirty="0" smtClean="0">
                <a:solidFill>
                  <a:schemeClr val="tx1"/>
                </a:solidFill>
              </a:rPr>
              <a:t>Advanced </a:t>
            </a:r>
            <a:r>
              <a:rPr lang="en-GB" dirty="0" smtClean="0">
                <a:solidFill>
                  <a:schemeClr val="tx1"/>
                </a:solidFill>
              </a:rPr>
              <a:t>Error Correction Quiz!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Round 2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Question 1</a:t>
            </a:r>
          </a:p>
          <a:p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He’s one of the first persons I ever looked on to. He was such a inspiration.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6488668"/>
            <a:ext cx="2908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Copyright Mike </a:t>
            </a:r>
            <a:r>
              <a:rPr lang="en-GB" dirty="0" err="1" smtClean="0">
                <a:solidFill>
                  <a:schemeClr val="bg1"/>
                </a:solidFill>
              </a:rPr>
              <a:t>Astbury</a:t>
            </a:r>
            <a:r>
              <a:rPr lang="en-GB" dirty="0" smtClean="0">
                <a:solidFill>
                  <a:schemeClr val="bg1"/>
                </a:solidFill>
              </a:rPr>
              <a:t> 2015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806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5763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dirty="0" smtClean="0">
                <a:solidFill>
                  <a:schemeClr val="tx1"/>
                </a:solidFill>
              </a:rPr>
              <a:t>The Big </a:t>
            </a:r>
            <a:r>
              <a:rPr lang="en-GB" dirty="0" smtClean="0">
                <a:solidFill>
                  <a:schemeClr val="tx1"/>
                </a:solidFill>
              </a:rPr>
              <a:t>Advanced </a:t>
            </a:r>
            <a:r>
              <a:rPr lang="en-GB" dirty="0" smtClean="0">
                <a:solidFill>
                  <a:schemeClr val="tx1"/>
                </a:solidFill>
              </a:rPr>
              <a:t>Error Correction Quiz!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Round 2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Question 2</a:t>
            </a:r>
          </a:p>
          <a:p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I don’t think the dress is important, you can wear as you like.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6488668"/>
            <a:ext cx="2908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Copyright Mike </a:t>
            </a:r>
            <a:r>
              <a:rPr lang="en-GB" dirty="0" err="1" smtClean="0">
                <a:solidFill>
                  <a:schemeClr val="bg1"/>
                </a:solidFill>
              </a:rPr>
              <a:t>Astbury</a:t>
            </a:r>
            <a:r>
              <a:rPr lang="en-GB" dirty="0" smtClean="0">
                <a:solidFill>
                  <a:schemeClr val="bg1"/>
                </a:solidFill>
              </a:rPr>
              <a:t> 2015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992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5763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dirty="0" smtClean="0">
                <a:solidFill>
                  <a:schemeClr val="tx1"/>
                </a:solidFill>
              </a:rPr>
              <a:t>The Big </a:t>
            </a:r>
            <a:r>
              <a:rPr lang="en-GB" dirty="0" smtClean="0">
                <a:solidFill>
                  <a:schemeClr val="tx1"/>
                </a:solidFill>
              </a:rPr>
              <a:t>Advanced </a:t>
            </a:r>
            <a:r>
              <a:rPr lang="en-GB" dirty="0" smtClean="0">
                <a:solidFill>
                  <a:schemeClr val="tx1"/>
                </a:solidFill>
              </a:rPr>
              <a:t>Error Correction Quiz!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Round 2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Question 3</a:t>
            </a:r>
          </a:p>
          <a:p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Last year I hadn’t any lectures on the morning but now I get used to them.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6488668"/>
            <a:ext cx="2908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Copyright Mike </a:t>
            </a:r>
            <a:r>
              <a:rPr lang="en-GB" dirty="0" err="1" smtClean="0">
                <a:solidFill>
                  <a:schemeClr val="bg1"/>
                </a:solidFill>
              </a:rPr>
              <a:t>Astbury</a:t>
            </a:r>
            <a:r>
              <a:rPr lang="en-GB" dirty="0" smtClean="0">
                <a:solidFill>
                  <a:schemeClr val="bg1"/>
                </a:solidFill>
              </a:rPr>
              <a:t> 2015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055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5763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dirty="0" smtClean="0">
                <a:solidFill>
                  <a:schemeClr val="tx1"/>
                </a:solidFill>
              </a:rPr>
              <a:t>The Big </a:t>
            </a:r>
            <a:r>
              <a:rPr lang="en-GB" dirty="0" smtClean="0">
                <a:solidFill>
                  <a:schemeClr val="tx1"/>
                </a:solidFill>
              </a:rPr>
              <a:t>Advanced </a:t>
            </a:r>
            <a:r>
              <a:rPr lang="en-GB" dirty="0" smtClean="0">
                <a:solidFill>
                  <a:schemeClr val="tx1"/>
                </a:solidFill>
              </a:rPr>
              <a:t>Error Correction Quiz!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Round 2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Question 4</a:t>
            </a:r>
          </a:p>
          <a:p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I have a 13-years-old dog and a new kitten. They get along ok now, after they know each other.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6488668"/>
            <a:ext cx="2908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Copyright Mike </a:t>
            </a:r>
            <a:r>
              <a:rPr lang="en-GB" dirty="0" err="1" smtClean="0">
                <a:solidFill>
                  <a:schemeClr val="bg1"/>
                </a:solidFill>
              </a:rPr>
              <a:t>Astbury</a:t>
            </a:r>
            <a:r>
              <a:rPr lang="en-GB" dirty="0" smtClean="0">
                <a:solidFill>
                  <a:schemeClr val="bg1"/>
                </a:solidFill>
              </a:rPr>
              <a:t> 2015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9418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5763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dirty="0" smtClean="0">
                <a:solidFill>
                  <a:schemeClr val="tx1"/>
                </a:solidFill>
              </a:rPr>
              <a:t>The Big </a:t>
            </a:r>
            <a:r>
              <a:rPr lang="en-GB" dirty="0" smtClean="0">
                <a:solidFill>
                  <a:schemeClr val="tx1"/>
                </a:solidFill>
              </a:rPr>
              <a:t>Advanced </a:t>
            </a:r>
            <a:r>
              <a:rPr lang="en-GB" dirty="0" smtClean="0">
                <a:solidFill>
                  <a:schemeClr val="tx1"/>
                </a:solidFill>
              </a:rPr>
              <a:t>Error Correction Quiz!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Round 2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Question 5</a:t>
            </a:r>
          </a:p>
          <a:p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To be honest to you, I would definitely not go to London with you, even if I had the money.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6488668"/>
            <a:ext cx="2908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Copyright Mike </a:t>
            </a:r>
            <a:r>
              <a:rPr lang="en-GB" dirty="0" err="1" smtClean="0">
                <a:solidFill>
                  <a:schemeClr val="bg1"/>
                </a:solidFill>
              </a:rPr>
              <a:t>Astbury</a:t>
            </a:r>
            <a:r>
              <a:rPr lang="en-GB" dirty="0" smtClean="0">
                <a:solidFill>
                  <a:schemeClr val="bg1"/>
                </a:solidFill>
              </a:rPr>
              <a:t> 2015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098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</TotalTime>
  <Words>683</Words>
  <Application>Microsoft Office PowerPoint</Application>
  <PresentationFormat>On-screen Show (4:3)</PresentationFormat>
  <Paragraphs>203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Teacher</dc:creator>
  <cp:lastModifiedBy>Mike Astbury</cp:lastModifiedBy>
  <cp:revision>6</cp:revision>
  <dcterms:created xsi:type="dcterms:W3CDTF">2015-08-12T08:57:34Z</dcterms:created>
  <dcterms:modified xsi:type="dcterms:W3CDTF">2015-08-24T06:19:53Z</dcterms:modified>
</cp:coreProperties>
</file>