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8" r:id="rId5"/>
    <p:sldId id="266" r:id="rId6"/>
    <p:sldId id="267" r:id="rId7"/>
    <p:sldId id="262" r:id="rId8"/>
  </p:sldIdLst>
  <p:sldSz cx="6858000" cy="9906000" type="A4"/>
  <p:notesSz cx="6797675" cy="9928225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600" y="6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411128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426326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3177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86733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991011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677357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741803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961042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348020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468701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427589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EB293-D64E-44CD-8A58-49C795C0279B}" type="datetimeFigureOut">
              <a:rPr lang="es-ES_tradnl" smtClean="0"/>
              <a:pPr/>
              <a:t>21/11/2015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41AE9-92BB-4BD9-9E98-2C69B07379D6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37159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16632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arrived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00808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travelled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284984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cleaned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69160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closed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6632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carried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700808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moved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284984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used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869160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saved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6632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played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700808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tried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284984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opened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69160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stayed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16632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decided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700808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visited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284984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wanted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869160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needed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6632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helped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700808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looked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284984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washed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869160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watched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16632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worked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700808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danced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284984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stopped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869160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liked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3" name="TextBox 4"/>
          <p:cNvSpPr txBox="1">
            <a:spLocks noChangeArrowheads="1"/>
          </p:cNvSpPr>
          <p:nvPr/>
        </p:nvSpPr>
        <p:spPr bwMode="auto">
          <a:xfrm>
            <a:off x="0" y="9536668"/>
            <a:ext cx="685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>
                <a:latin typeface="Calibri" pitchFamily="34" charset="0"/>
              </a:rPr>
              <a:t>Copyright Mike </a:t>
            </a:r>
            <a:r>
              <a:rPr lang="en-GB" sz="1400" dirty="0" err="1">
                <a:latin typeface="Calibri" pitchFamily="34" charset="0"/>
              </a:rPr>
              <a:t>Astbury</a:t>
            </a:r>
            <a:r>
              <a:rPr lang="en-GB" sz="1400" dirty="0">
                <a:latin typeface="Calibri" pitchFamily="34" charset="0"/>
              </a:rPr>
              <a:t> 2015 </a:t>
            </a:r>
            <a:r>
              <a:rPr lang="en-GB" sz="1400" dirty="0" smtClean="0">
                <a:latin typeface="Calibri" pitchFamily="34" charset="0"/>
              </a:rPr>
              <a:t>	</a:t>
            </a:r>
            <a:r>
              <a:rPr lang="en-GB" sz="1400" b="1" dirty="0" smtClean="0">
                <a:latin typeface="Calibri" pitchFamily="34" charset="0"/>
              </a:rPr>
              <a:t>Teaching Games </a:t>
            </a:r>
            <a:r>
              <a:rPr lang="en-GB" sz="1400" dirty="0" smtClean="0">
                <a:latin typeface="Calibri" pitchFamily="34" charset="0"/>
              </a:rPr>
              <a:t>	mikeastbury.wordpress.com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16632" y="9201472"/>
            <a:ext cx="6638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Pronunciation –</a:t>
            </a:r>
            <a:r>
              <a:rPr lang="en-GB" dirty="0" err="1" smtClean="0"/>
              <a:t>ed</a:t>
            </a:r>
            <a:r>
              <a:rPr lang="en-GB" dirty="0" smtClean="0"/>
              <a:t>  		Level 1:  Elementary / Pre-intermediate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4448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04664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988840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573016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57192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04664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988840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73016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157192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04664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988840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73016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157192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04664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88840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573016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57192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04664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988840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573016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157192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04664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988840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573016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157192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9" name="TextBox 4"/>
          <p:cNvSpPr txBox="1">
            <a:spLocks noChangeArrowheads="1"/>
          </p:cNvSpPr>
          <p:nvPr/>
        </p:nvSpPr>
        <p:spPr bwMode="auto">
          <a:xfrm>
            <a:off x="0" y="9536668"/>
            <a:ext cx="685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>
                <a:latin typeface="Calibri" pitchFamily="34" charset="0"/>
              </a:rPr>
              <a:t>Copyright Mike </a:t>
            </a:r>
            <a:r>
              <a:rPr lang="en-GB" sz="1400" dirty="0" err="1">
                <a:latin typeface="Calibri" pitchFamily="34" charset="0"/>
              </a:rPr>
              <a:t>Astbury</a:t>
            </a:r>
            <a:r>
              <a:rPr lang="en-GB" sz="1400" dirty="0">
                <a:latin typeface="Calibri" pitchFamily="34" charset="0"/>
              </a:rPr>
              <a:t> 2015 </a:t>
            </a:r>
            <a:r>
              <a:rPr lang="en-GB" sz="1400" dirty="0" smtClean="0">
                <a:latin typeface="Calibri" pitchFamily="34" charset="0"/>
              </a:rPr>
              <a:t>	</a:t>
            </a:r>
            <a:r>
              <a:rPr lang="en-GB" sz="1400" b="1" dirty="0" smtClean="0">
                <a:latin typeface="Calibri" pitchFamily="34" charset="0"/>
              </a:rPr>
              <a:t>Teaching Games </a:t>
            </a:r>
            <a:r>
              <a:rPr lang="en-GB" sz="1400" dirty="0" smtClean="0">
                <a:latin typeface="Calibri" pitchFamily="34" charset="0"/>
              </a:rPr>
              <a:t>	mikeastbury.wordpress.com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6632" y="9201472"/>
            <a:ext cx="6638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Pronunciation –</a:t>
            </a:r>
            <a:r>
              <a:rPr lang="en-GB" dirty="0" err="1" smtClean="0"/>
              <a:t>ed</a:t>
            </a:r>
            <a:r>
              <a:rPr lang="en-GB" dirty="0" smtClean="0"/>
              <a:t>  		Level 1:  Elementary / Pre-intermediate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567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16632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changed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00808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shared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284984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followed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69160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continued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6632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agreed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700808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argued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284984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worried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869160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000000"/>
                </a:solidFill>
                <a:ea typeface="Calibri"/>
                <a:cs typeface="Calibri"/>
              </a:rPr>
              <a:t>remembered</a:t>
            </a:r>
            <a:endParaRPr lang="es-ES_tradnl" sz="1400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6632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listened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700808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damaged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284984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cried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69160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lived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16632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included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700808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started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284984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cheated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869160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avoided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6632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laughed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700808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kissed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284984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asked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869160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finished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16632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disliked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700808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kicked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284984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touched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869160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attacked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9" name="TextBox 4"/>
          <p:cNvSpPr txBox="1">
            <a:spLocks noChangeArrowheads="1"/>
          </p:cNvSpPr>
          <p:nvPr/>
        </p:nvSpPr>
        <p:spPr bwMode="auto">
          <a:xfrm>
            <a:off x="0" y="9536668"/>
            <a:ext cx="685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>
                <a:latin typeface="Calibri" pitchFamily="34" charset="0"/>
              </a:rPr>
              <a:t>Copyright Mike </a:t>
            </a:r>
            <a:r>
              <a:rPr lang="en-GB" sz="1400" dirty="0" err="1">
                <a:latin typeface="Calibri" pitchFamily="34" charset="0"/>
              </a:rPr>
              <a:t>Astbury</a:t>
            </a:r>
            <a:r>
              <a:rPr lang="en-GB" sz="1400" dirty="0">
                <a:latin typeface="Calibri" pitchFamily="34" charset="0"/>
              </a:rPr>
              <a:t> 2015 </a:t>
            </a:r>
            <a:r>
              <a:rPr lang="en-GB" sz="1400" dirty="0" smtClean="0">
                <a:latin typeface="Calibri" pitchFamily="34" charset="0"/>
              </a:rPr>
              <a:t>	</a:t>
            </a:r>
            <a:r>
              <a:rPr lang="en-GB" sz="1400" b="1" dirty="0" smtClean="0">
                <a:latin typeface="Calibri" pitchFamily="34" charset="0"/>
              </a:rPr>
              <a:t>Teaching Games </a:t>
            </a:r>
            <a:r>
              <a:rPr lang="en-GB" sz="1400" dirty="0" smtClean="0">
                <a:latin typeface="Calibri" pitchFamily="34" charset="0"/>
              </a:rPr>
              <a:t>	mikeastbury.wordpress.com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6632" y="9201472"/>
            <a:ext cx="666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Pronunciation –</a:t>
            </a:r>
            <a:r>
              <a:rPr lang="en-GB" dirty="0" err="1" smtClean="0"/>
              <a:t>ed</a:t>
            </a:r>
            <a:r>
              <a:rPr lang="en-GB" dirty="0" smtClean="0"/>
              <a:t>  	           Level 2:  Intermediate / Upper-intermediate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4448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04664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988840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573016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57192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04664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988840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73016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157192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04664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988840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73016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157192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04664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88840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573016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57192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04664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988840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573016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157192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04664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988840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573016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157192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9" name="TextBox 4"/>
          <p:cNvSpPr txBox="1">
            <a:spLocks noChangeArrowheads="1"/>
          </p:cNvSpPr>
          <p:nvPr/>
        </p:nvSpPr>
        <p:spPr bwMode="auto">
          <a:xfrm>
            <a:off x="0" y="9536668"/>
            <a:ext cx="685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>
                <a:latin typeface="Calibri" pitchFamily="34" charset="0"/>
              </a:rPr>
              <a:t>Copyright Mike </a:t>
            </a:r>
            <a:r>
              <a:rPr lang="en-GB" sz="1400" dirty="0" err="1">
                <a:latin typeface="Calibri" pitchFamily="34" charset="0"/>
              </a:rPr>
              <a:t>Astbury</a:t>
            </a:r>
            <a:r>
              <a:rPr lang="en-GB" sz="1400" dirty="0">
                <a:latin typeface="Calibri" pitchFamily="34" charset="0"/>
              </a:rPr>
              <a:t> 2015 </a:t>
            </a:r>
            <a:r>
              <a:rPr lang="en-GB" sz="1400" dirty="0" smtClean="0">
                <a:latin typeface="Calibri" pitchFamily="34" charset="0"/>
              </a:rPr>
              <a:t>	</a:t>
            </a:r>
            <a:r>
              <a:rPr lang="en-GB" sz="1400" b="1" dirty="0" smtClean="0">
                <a:latin typeface="Calibri" pitchFamily="34" charset="0"/>
              </a:rPr>
              <a:t>Teaching Games </a:t>
            </a:r>
            <a:r>
              <a:rPr lang="en-GB" sz="1400" dirty="0" smtClean="0">
                <a:latin typeface="Calibri" pitchFamily="34" charset="0"/>
              </a:rPr>
              <a:t>	mikeastbury.wordpress.com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6632" y="9201472"/>
            <a:ext cx="666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Pronunciation –</a:t>
            </a:r>
            <a:r>
              <a:rPr lang="en-GB" dirty="0" err="1" smtClean="0"/>
              <a:t>ed</a:t>
            </a:r>
            <a:r>
              <a:rPr lang="en-GB" dirty="0" smtClean="0"/>
              <a:t>  	           Level 2:  Intermediate / Upper-intermediate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567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16632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claimed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00808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grabbed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284984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discovered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69160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offered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6632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recognised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700808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mentioned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284984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improved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869160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annoyed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6632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ignored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700808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received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284984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explained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69160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climbed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16632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attended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700808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prevented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284984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responded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869160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accepted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6632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reduced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700808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increased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284984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rushed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869160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000000"/>
                </a:solidFill>
                <a:ea typeface="Calibri"/>
                <a:cs typeface="Calibri"/>
              </a:rPr>
              <a:t>established</a:t>
            </a:r>
            <a:endParaRPr lang="es-ES_tradnl" sz="16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16632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chased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700808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influenced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284984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fixed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869160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Calibri"/>
                <a:cs typeface="Calibri"/>
              </a:rPr>
              <a:t>grasped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9" name="TextBox 4"/>
          <p:cNvSpPr txBox="1">
            <a:spLocks noChangeArrowheads="1"/>
          </p:cNvSpPr>
          <p:nvPr/>
        </p:nvSpPr>
        <p:spPr bwMode="auto">
          <a:xfrm>
            <a:off x="0" y="9536668"/>
            <a:ext cx="685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>
                <a:latin typeface="Calibri" pitchFamily="34" charset="0"/>
              </a:rPr>
              <a:t>Copyright Mike </a:t>
            </a:r>
            <a:r>
              <a:rPr lang="en-GB" sz="1400" dirty="0" err="1">
                <a:latin typeface="Calibri" pitchFamily="34" charset="0"/>
              </a:rPr>
              <a:t>Astbury</a:t>
            </a:r>
            <a:r>
              <a:rPr lang="en-GB" sz="1400" dirty="0">
                <a:latin typeface="Calibri" pitchFamily="34" charset="0"/>
              </a:rPr>
              <a:t> 2015 </a:t>
            </a:r>
            <a:r>
              <a:rPr lang="en-GB" sz="1400" dirty="0" smtClean="0">
                <a:latin typeface="Calibri" pitchFamily="34" charset="0"/>
              </a:rPr>
              <a:t>	</a:t>
            </a:r>
            <a:r>
              <a:rPr lang="en-GB" sz="1400" b="1" dirty="0" smtClean="0">
                <a:latin typeface="Calibri" pitchFamily="34" charset="0"/>
              </a:rPr>
              <a:t>Teaching Games </a:t>
            </a:r>
            <a:r>
              <a:rPr lang="en-GB" sz="1400" dirty="0" smtClean="0">
                <a:latin typeface="Calibri" pitchFamily="34" charset="0"/>
              </a:rPr>
              <a:t>	mikeastbury.wordpress.com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6632" y="9201472"/>
            <a:ext cx="6766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Pronunciation –</a:t>
            </a:r>
            <a:r>
              <a:rPr lang="en-GB" dirty="0" err="1" smtClean="0"/>
              <a:t>ed</a:t>
            </a:r>
            <a:r>
              <a:rPr lang="en-GB" dirty="0" smtClean="0"/>
              <a:t>  		Level 3:  Upper-intermediate / Advanced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4448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04664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988840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573016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57192" y="12846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04664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988840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73016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157192" y="1640632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04664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988840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73016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157192" y="3152800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04664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88840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573016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57192" y="4664968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04664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988840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573016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157192" y="6177136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04664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988840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573016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157192" y="7689304"/>
            <a:ext cx="1584176" cy="1512168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9" name="TextBox 4"/>
          <p:cNvSpPr txBox="1">
            <a:spLocks noChangeArrowheads="1"/>
          </p:cNvSpPr>
          <p:nvPr/>
        </p:nvSpPr>
        <p:spPr bwMode="auto">
          <a:xfrm>
            <a:off x="0" y="9536668"/>
            <a:ext cx="685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>
                <a:latin typeface="Calibri" pitchFamily="34" charset="0"/>
              </a:rPr>
              <a:t>Copyright Mike </a:t>
            </a:r>
            <a:r>
              <a:rPr lang="en-GB" sz="1400" dirty="0" err="1">
                <a:latin typeface="Calibri" pitchFamily="34" charset="0"/>
              </a:rPr>
              <a:t>Astbury</a:t>
            </a:r>
            <a:r>
              <a:rPr lang="en-GB" sz="1400" dirty="0">
                <a:latin typeface="Calibri" pitchFamily="34" charset="0"/>
              </a:rPr>
              <a:t> 2015 </a:t>
            </a:r>
            <a:r>
              <a:rPr lang="en-GB" sz="1400" dirty="0" smtClean="0">
                <a:latin typeface="Calibri" pitchFamily="34" charset="0"/>
              </a:rPr>
              <a:t>	</a:t>
            </a:r>
            <a:r>
              <a:rPr lang="en-GB" sz="1400" b="1" dirty="0" smtClean="0">
                <a:latin typeface="Calibri" pitchFamily="34" charset="0"/>
              </a:rPr>
              <a:t>Teaching Games </a:t>
            </a:r>
            <a:r>
              <a:rPr lang="en-GB" sz="1400" dirty="0" smtClean="0">
                <a:latin typeface="Calibri" pitchFamily="34" charset="0"/>
              </a:rPr>
              <a:t>	mikeastbury.wordpress.com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6632" y="9201472"/>
            <a:ext cx="6766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Pronunciation –</a:t>
            </a:r>
            <a:r>
              <a:rPr lang="en-GB" dirty="0" err="1" smtClean="0"/>
              <a:t>ed</a:t>
            </a:r>
            <a:r>
              <a:rPr lang="en-GB" dirty="0" smtClean="0"/>
              <a:t>  		Level 3:  Upper-intermediate / Advanced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567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88640" y="200472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48880" y="200472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09120" y="200472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88640" y="632520"/>
            <a:ext cx="648072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188640" y="2504728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348880" y="2504728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509120" y="2504728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188640" y="2936776"/>
            <a:ext cx="648072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188640" y="4808984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348880" y="4808984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509120" y="4808984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188640" y="5241032"/>
            <a:ext cx="648072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188640" y="7113240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d/</a:t>
            </a:r>
            <a:endParaRPr lang="es-ES_tradn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348880" y="7113240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</a:rPr>
              <a:t>/d/</a:t>
            </a:r>
            <a:endParaRPr lang="es-ES_tradnl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509120" y="7113240"/>
            <a:ext cx="2160240" cy="2160240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</a:rPr>
              <a:t>/t/</a:t>
            </a:r>
            <a:endParaRPr lang="es-ES_tradnl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188640" y="7545288"/>
            <a:ext cx="648072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4"/>
          <p:cNvSpPr txBox="1">
            <a:spLocks noChangeArrowheads="1"/>
          </p:cNvSpPr>
          <p:nvPr/>
        </p:nvSpPr>
        <p:spPr bwMode="auto">
          <a:xfrm>
            <a:off x="0" y="9536668"/>
            <a:ext cx="685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>
                <a:latin typeface="Calibri" pitchFamily="34" charset="0"/>
              </a:rPr>
              <a:t>Copyright Mike </a:t>
            </a:r>
            <a:r>
              <a:rPr lang="en-GB" sz="1400" dirty="0" err="1">
                <a:latin typeface="Calibri" pitchFamily="34" charset="0"/>
              </a:rPr>
              <a:t>Astbury</a:t>
            </a:r>
            <a:r>
              <a:rPr lang="en-GB" sz="1400" dirty="0">
                <a:latin typeface="Calibri" pitchFamily="34" charset="0"/>
              </a:rPr>
              <a:t> 2015 </a:t>
            </a:r>
            <a:r>
              <a:rPr lang="en-GB" sz="1400" dirty="0" smtClean="0">
                <a:latin typeface="Calibri" pitchFamily="34" charset="0"/>
              </a:rPr>
              <a:t>	</a:t>
            </a:r>
            <a:r>
              <a:rPr lang="en-GB" sz="1400" b="1" dirty="0" smtClean="0">
                <a:latin typeface="Calibri" pitchFamily="34" charset="0"/>
              </a:rPr>
              <a:t>Teaching Games </a:t>
            </a:r>
            <a:r>
              <a:rPr lang="en-GB" sz="1400" dirty="0" smtClean="0">
                <a:latin typeface="Calibri" pitchFamily="34" charset="0"/>
              </a:rPr>
              <a:t>	mikeastbury.wordpress.com</a:t>
            </a:r>
            <a:endParaRPr lang="en-GB" sz="1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370</Words>
  <Application>Microsoft Office PowerPoint</Application>
  <PresentationFormat>A4 Paper (210x297 mm)</PresentationFormat>
  <Paragraphs>169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Mike Astbury</cp:lastModifiedBy>
  <cp:revision>19</cp:revision>
  <cp:lastPrinted>2015-11-04T12:14:57Z</cp:lastPrinted>
  <dcterms:created xsi:type="dcterms:W3CDTF">2015-11-04T08:30:45Z</dcterms:created>
  <dcterms:modified xsi:type="dcterms:W3CDTF">2015-11-21T12:47:12Z</dcterms:modified>
</cp:coreProperties>
</file>