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906000" cy="6858000" type="A4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72" y="-10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C8391-3FB1-4E2A-B85B-FC395699B1E2}" type="datetimeFigureOut">
              <a:rPr lang="en-GB" smtClean="0"/>
              <a:pPr/>
              <a:t>16/05/2016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91D95-AA48-49BF-ABA5-7C80311DAA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50830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C8391-3FB1-4E2A-B85B-FC395699B1E2}" type="datetimeFigureOut">
              <a:rPr lang="en-GB" smtClean="0"/>
              <a:pPr/>
              <a:t>16/05/2016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91D95-AA48-49BF-ABA5-7C80311DAA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56507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C8391-3FB1-4E2A-B85B-FC395699B1E2}" type="datetimeFigureOut">
              <a:rPr lang="en-GB" smtClean="0"/>
              <a:pPr/>
              <a:t>16/05/2016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91D95-AA48-49BF-ABA5-7C80311DAA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6156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C8391-3FB1-4E2A-B85B-FC395699B1E2}" type="datetimeFigureOut">
              <a:rPr lang="en-GB" smtClean="0"/>
              <a:pPr/>
              <a:t>16/05/2016</a:t>
            </a:fld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91D95-AA48-49BF-ABA5-7C80311DAA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50705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C8391-3FB1-4E2A-B85B-FC395699B1E2}" type="datetimeFigureOut">
              <a:rPr lang="en-GB" smtClean="0"/>
              <a:pPr/>
              <a:t>16/05/2016</a:t>
            </a:fld>
            <a:endParaRPr lang="en-GB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91D95-AA48-49BF-ABA5-7C80311DAA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69521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C8391-3FB1-4E2A-B85B-FC395699B1E2}" type="datetimeFigureOut">
              <a:rPr lang="en-GB" smtClean="0"/>
              <a:pPr/>
              <a:t>16/05/2016</a:t>
            </a:fld>
            <a:endParaRPr lang="en-GB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91D95-AA48-49BF-ABA5-7C80311DAA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65873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C8391-3FB1-4E2A-B85B-FC395699B1E2}" type="datetimeFigureOut">
              <a:rPr lang="en-GB" smtClean="0"/>
              <a:pPr/>
              <a:t>16/05/2016</a:t>
            </a:fld>
            <a:endParaRPr lang="en-GB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91D95-AA48-49BF-ABA5-7C80311DAA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01716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C8391-3FB1-4E2A-B85B-FC395699B1E2}" type="datetimeFigureOut">
              <a:rPr lang="en-GB" smtClean="0"/>
              <a:pPr/>
              <a:t>16/05/2016</a:t>
            </a:fld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91D95-AA48-49BF-ABA5-7C80311DAA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52888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C8391-3FB1-4E2A-B85B-FC395699B1E2}" type="datetimeFigureOut">
              <a:rPr lang="en-GB" smtClean="0"/>
              <a:pPr/>
              <a:t>16/05/2016</a:t>
            </a:fld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91D95-AA48-49BF-ABA5-7C80311DAA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62302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C8391-3FB1-4E2A-B85B-FC395699B1E2}" type="datetimeFigureOut">
              <a:rPr lang="en-GB" smtClean="0"/>
              <a:pPr/>
              <a:t>16/05/2016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91D95-AA48-49BF-ABA5-7C80311DAA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89353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C8391-3FB1-4E2A-B85B-FC395699B1E2}" type="datetimeFigureOut">
              <a:rPr lang="en-GB" smtClean="0"/>
              <a:pPr/>
              <a:t>16/05/2016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91D95-AA48-49BF-ABA5-7C80311DAA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02448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1C8391-3FB1-4E2A-B85B-FC395699B1E2}" type="datetimeFigureOut">
              <a:rPr lang="en-GB" smtClean="0"/>
              <a:pPr/>
              <a:t>16/05/2016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91D95-AA48-49BF-ABA5-7C80311DAA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1381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rupo 36"/>
          <p:cNvGrpSpPr/>
          <p:nvPr/>
        </p:nvGrpSpPr>
        <p:grpSpPr>
          <a:xfrm>
            <a:off x="534128" y="1987443"/>
            <a:ext cx="1387825" cy="1099484"/>
            <a:chOff x="1846115" y="345988"/>
            <a:chExt cx="2504304" cy="1210961"/>
          </a:xfrm>
        </p:grpSpPr>
        <p:sp>
          <p:nvSpPr>
            <p:cNvPr id="142" name="Rectángulo 37"/>
            <p:cNvSpPr/>
            <p:nvPr/>
          </p:nvSpPr>
          <p:spPr>
            <a:xfrm>
              <a:off x="1866711" y="345988"/>
              <a:ext cx="2463113" cy="121096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508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43" name="CuadroTexto 38"/>
            <p:cNvSpPr txBox="1"/>
            <p:nvPr/>
          </p:nvSpPr>
          <p:spPr>
            <a:xfrm>
              <a:off x="1846115" y="689864"/>
              <a:ext cx="2504304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dirty="0" smtClean="0"/>
                <a:t>Next time I’m on holiday I’ll be …</a:t>
              </a:r>
              <a:endParaRPr lang="en-GB" sz="1400" dirty="0"/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2062935" y="5202463"/>
            <a:ext cx="1409220" cy="1099483"/>
            <a:chOff x="1866711" y="345988"/>
            <a:chExt cx="2463113" cy="1210961"/>
          </a:xfrm>
        </p:grpSpPr>
        <p:sp>
          <p:nvSpPr>
            <p:cNvPr id="5" name="Rectángulo 4"/>
            <p:cNvSpPr/>
            <p:nvPr/>
          </p:nvSpPr>
          <p:spPr>
            <a:xfrm>
              <a:off x="1866711" y="345988"/>
              <a:ext cx="2463113" cy="121096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508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4" name="CuadroTexto 3"/>
            <p:cNvSpPr txBox="1"/>
            <p:nvPr/>
          </p:nvSpPr>
          <p:spPr>
            <a:xfrm>
              <a:off x="2063285" y="542214"/>
              <a:ext cx="21590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By next week I´ll have …</a:t>
              </a:r>
              <a:endParaRPr lang="en-GB" sz="1400" dirty="0"/>
            </a:p>
          </p:txBody>
        </p:sp>
      </p:grpSp>
      <p:grpSp>
        <p:nvGrpSpPr>
          <p:cNvPr id="7" name="Grupo 6"/>
          <p:cNvGrpSpPr/>
          <p:nvPr/>
        </p:nvGrpSpPr>
        <p:grpSpPr>
          <a:xfrm>
            <a:off x="154865" y="5601008"/>
            <a:ext cx="1679767" cy="1015663"/>
            <a:chOff x="1846115" y="318221"/>
            <a:chExt cx="2504304" cy="1266502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8" name="Rectángulo 7"/>
            <p:cNvSpPr/>
            <p:nvPr/>
          </p:nvSpPr>
          <p:spPr>
            <a:xfrm>
              <a:off x="1866711" y="345988"/>
              <a:ext cx="2463113" cy="1210961"/>
            </a:xfrm>
            <a:prstGeom prst="rect">
              <a:avLst/>
            </a:prstGeom>
            <a:grpFill/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1846115" y="318221"/>
              <a:ext cx="2504304" cy="126650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6000" dirty="0" smtClean="0">
                  <a:solidFill>
                    <a:schemeClr val="bg1"/>
                  </a:solidFill>
                </a:rPr>
                <a:t>Start</a:t>
              </a:r>
              <a:endParaRPr lang="en-GB" sz="3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Grupo 9"/>
          <p:cNvGrpSpPr/>
          <p:nvPr/>
        </p:nvGrpSpPr>
        <p:grpSpPr>
          <a:xfrm>
            <a:off x="3700458" y="5456656"/>
            <a:ext cx="1440892" cy="1029137"/>
            <a:chOff x="1846115" y="345988"/>
            <a:chExt cx="2504304" cy="1210961"/>
          </a:xfrm>
        </p:grpSpPr>
        <p:sp>
          <p:nvSpPr>
            <p:cNvPr id="11" name="Rectángulo 10"/>
            <p:cNvSpPr/>
            <p:nvPr/>
          </p:nvSpPr>
          <p:spPr>
            <a:xfrm>
              <a:off x="1866711" y="345988"/>
              <a:ext cx="2463113" cy="121096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508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2" name="CuadroTexto 11"/>
            <p:cNvSpPr txBox="1"/>
            <p:nvPr/>
          </p:nvSpPr>
          <p:spPr>
            <a:xfrm>
              <a:off x="1846115" y="671976"/>
              <a:ext cx="2504304" cy="55898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dirty="0" smtClean="0"/>
                <a:t>When I´m </a:t>
              </a:r>
              <a:r>
                <a:rPr lang="en-GB" sz="1400" dirty="0" smtClean="0"/>
                <a:t>older I´ll </a:t>
              </a:r>
              <a:r>
                <a:rPr lang="en-GB" sz="1400" dirty="0" smtClean="0"/>
                <a:t>be …</a:t>
              </a:r>
              <a:endParaRPr lang="en-GB" sz="1400" dirty="0"/>
            </a:p>
          </p:txBody>
        </p:sp>
      </p:grpSp>
      <p:grpSp>
        <p:nvGrpSpPr>
          <p:cNvPr id="13" name="Grupo 12"/>
          <p:cNvGrpSpPr/>
          <p:nvPr/>
        </p:nvGrpSpPr>
        <p:grpSpPr>
          <a:xfrm>
            <a:off x="5349831" y="5198445"/>
            <a:ext cx="1387825" cy="1099484"/>
            <a:chOff x="1846115" y="345988"/>
            <a:chExt cx="2504304" cy="1210961"/>
          </a:xfrm>
        </p:grpSpPr>
        <p:sp>
          <p:nvSpPr>
            <p:cNvPr id="14" name="Rectángulo 13"/>
            <p:cNvSpPr/>
            <p:nvPr/>
          </p:nvSpPr>
          <p:spPr>
            <a:xfrm>
              <a:off x="1866711" y="345988"/>
              <a:ext cx="2463113" cy="121096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508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5" name="CuadroTexto 14"/>
            <p:cNvSpPr txBox="1"/>
            <p:nvPr/>
          </p:nvSpPr>
          <p:spPr>
            <a:xfrm>
              <a:off x="1846115" y="689858"/>
              <a:ext cx="2504304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dirty="0" smtClean="0"/>
                <a:t>This </a:t>
              </a:r>
              <a:r>
                <a:rPr lang="en-GB" sz="1400" dirty="0" smtClean="0"/>
                <a:t>summer my friends wil</a:t>
              </a:r>
              <a:r>
                <a:rPr lang="en-GB" sz="1400" dirty="0" smtClean="0"/>
                <a:t>l</a:t>
              </a:r>
              <a:r>
                <a:rPr lang="en-GB" sz="1400" dirty="0" smtClean="0"/>
                <a:t> be </a:t>
              </a:r>
              <a:r>
                <a:rPr lang="en-GB" sz="1400" dirty="0" smtClean="0"/>
                <a:t>…</a:t>
              </a:r>
              <a:endParaRPr lang="en-GB" sz="1400" dirty="0"/>
            </a:p>
          </p:txBody>
        </p:sp>
      </p:grpSp>
      <p:grpSp>
        <p:nvGrpSpPr>
          <p:cNvPr id="16" name="Grupo 15"/>
          <p:cNvGrpSpPr/>
          <p:nvPr/>
        </p:nvGrpSpPr>
        <p:grpSpPr>
          <a:xfrm>
            <a:off x="6946138" y="5379179"/>
            <a:ext cx="1387825" cy="1099484"/>
            <a:chOff x="1846115" y="345988"/>
            <a:chExt cx="2504304" cy="1210961"/>
          </a:xfrm>
        </p:grpSpPr>
        <p:sp>
          <p:nvSpPr>
            <p:cNvPr id="17" name="Rectángulo 16"/>
            <p:cNvSpPr/>
            <p:nvPr/>
          </p:nvSpPr>
          <p:spPr>
            <a:xfrm>
              <a:off x="1866711" y="345988"/>
              <a:ext cx="2463113" cy="121096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508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8" name="CuadroTexto 17"/>
            <p:cNvSpPr txBox="1"/>
            <p:nvPr/>
          </p:nvSpPr>
          <p:spPr>
            <a:xfrm>
              <a:off x="1846115" y="689858"/>
              <a:ext cx="2504304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dirty="0" smtClean="0"/>
                <a:t>By 2050 </a:t>
              </a:r>
              <a:r>
                <a:rPr lang="en-GB" sz="1400" dirty="0" smtClean="0"/>
                <a:t>I’ll have</a:t>
              </a:r>
              <a:r>
                <a:rPr lang="en-GB" sz="1400" dirty="0" smtClean="0"/>
                <a:t>…</a:t>
              </a:r>
              <a:endParaRPr lang="en-GB" sz="1400" dirty="0"/>
            </a:p>
          </p:txBody>
        </p:sp>
      </p:grpSp>
      <p:grpSp>
        <p:nvGrpSpPr>
          <p:cNvPr id="19" name="Grupo 18"/>
          <p:cNvGrpSpPr/>
          <p:nvPr/>
        </p:nvGrpSpPr>
        <p:grpSpPr>
          <a:xfrm>
            <a:off x="8442146" y="4408298"/>
            <a:ext cx="1387825" cy="1099484"/>
            <a:chOff x="1846115" y="345988"/>
            <a:chExt cx="2504304" cy="1210961"/>
          </a:xfrm>
        </p:grpSpPr>
        <p:sp>
          <p:nvSpPr>
            <p:cNvPr id="20" name="Rectángulo 19"/>
            <p:cNvSpPr/>
            <p:nvPr/>
          </p:nvSpPr>
          <p:spPr>
            <a:xfrm>
              <a:off x="1866711" y="345988"/>
              <a:ext cx="2463113" cy="121096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508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1" name="CuadroTexto 20"/>
            <p:cNvSpPr txBox="1"/>
            <p:nvPr/>
          </p:nvSpPr>
          <p:spPr>
            <a:xfrm>
              <a:off x="1846115" y="582137"/>
              <a:ext cx="2504304" cy="7386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dirty="0" smtClean="0"/>
                <a:t>This time tomorrow I’ll </a:t>
              </a:r>
            </a:p>
            <a:p>
              <a:pPr algn="ctr"/>
              <a:r>
                <a:rPr lang="en-GB" sz="1400" dirty="0" smtClean="0"/>
                <a:t>be …</a:t>
              </a:r>
              <a:endParaRPr lang="en-GB" sz="1400" dirty="0"/>
            </a:p>
          </p:txBody>
        </p:sp>
      </p:grpSp>
      <p:grpSp>
        <p:nvGrpSpPr>
          <p:cNvPr id="22" name="Grupo 21"/>
          <p:cNvGrpSpPr/>
          <p:nvPr/>
        </p:nvGrpSpPr>
        <p:grpSpPr>
          <a:xfrm>
            <a:off x="6957552" y="3335837"/>
            <a:ext cx="1387825" cy="1099484"/>
            <a:chOff x="1846115" y="345988"/>
            <a:chExt cx="2504304" cy="1210961"/>
          </a:xfrm>
        </p:grpSpPr>
        <p:sp>
          <p:nvSpPr>
            <p:cNvPr id="23" name="Rectángulo 22"/>
            <p:cNvSpPr/>
            <p:nvPr/>
          </p:nvSpPr>
          <p:spPr>
            <a:xfrm>
              <a:off x="1866711" y="345988"/>
              <a:ext cx="2463113" cy="121096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508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1846115" y="582137"/>
              <a:ext cx="2504304" cy="7386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dirty="0" smtClean="0"/>
                <a:t>In 10 years time Justin Bieber will be …</a:t>
              </a:r>
              <a:endParaRPr lang="en-GB" sz="1400" dirty="0"/>
            </a:p>
          </p:txBody>
        </p:sp>
      </p:grpSp>
      <p:grpSp>
        <p:nvGrpSpPr>
          <p:cNvPr id="25" name="Grupo 24"/>
          <p:cNvGrpSpPr/>
          <p:nvPr/>
        </p:nvGrpSpPr>
        <p:grpSpPr>
          <a:xfrm>
            <a:off x="5263238" y="3479652"/>
            <a:ext cx="1387825" cy="1099484"/>
            <a:chOff x="1846115" y="345988"/>
            <a:chExt cx="2504304" cy="1210961"/>
          </a:xfrm>
        </p:grpSpPr>
        <p:sp>
          <p:nvSpPr>
            <p:cNvPr id="26" name="Rectángulo 25"/>
            <p:cNvSpPr/>
            <p:nvPr/>
          </p:nvSpPr>
          <p:spPr>
            <a:xfrm>
              <a:off x="1866711" y="345988"/>
              <a:ext cx="2463113" cy="121096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508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1846115" y="689859"/>
              <a:ext cx="2504304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dirty="0" smtClean="0"/>
                <a:t>In a </a:t>
              </a:r>
              <a:r>
                <a:rPr lang="en-GB" sz="1400" dirty="0" smtClean="0"/>
                <a:t>year </a:t>
              </a:r>
              <a:r>
                <a:rPr lang="en-GB" sz="1400" dirty="0" smtClean="0"/>
                <a:t>I´ll have …</a:t>
              </a:r>
              <a:endParaRPr lang="en-GB" sz="1400" dirty="0"/>
            </a:p>
          </p:txBody>
        </p:sp>
      </p:grpSp>
      <p:grpSp>
        <p:nvGrpSpPr>
          <p:cNvPr id="28" name="Grupo 27"/>
          <p:cNvGrpSpPr/>
          <p:nvPr/>
        </p:nvGrpSpPr>
        <p:grpSpPr>
          <a:xfrm>
            <a:off x="3705668" y="3335836"/>
            <a:ext cx="1387825" cy="1099484"/>
            <a:chOff x="1846115" y="345988"/>
            <a:chExt cx="2504304" cy="1210961"/>
          </a:xfrm>
        </p:grpSpPr>
        <p:sp>
          <p:nvSpPr>
            <p:cNvPr id="29" name="Rectángulo 28"/>
            <p:cNvSpPr/>
            <p:nvPr/>
          </p:nvSpPr>
          <p:spPr>
            <a:xfrm>
              <a:off x="1866711" y="345988"/>
              <a:ext cx="2463113" cy="121096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508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0" name="CuadroTexto 29"/>
            <p:cNvSpPr txBox="1"/>
            <p:nvPr/>
          </p:nvSpPr>
          <p:spPr>
            <a:xfrm>
              <a:off x="1846115" y="689859"/>
              <a:ext cx="2504304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dirty="0" smtClean="0"/>
                <a:t>In 5 years time people will be …</a:t>
              </a:r>
              <a:endParaRPr lang="en-GB" sz="1400" dirty="0"/>
            </a:p>
          </p:txBody>
        </p:sp>
      </p:grpSp>
      <p:grpSp>
        <p:nvGrpSpPr>
          <p:cNvPr id="31" name="Grupo 30"/>
          <p:cNvGrpSpPr/>
          <p:nvPr/>
        </p:nvGrpSpPr>
        <p:grpSpPr>
          <a:xfrm>
            <a:off x="2136683" y="3479651"/>
            <a:ext cx="1387825" cy="1099484"/>
            <a:chOff x="1846115" y="345988"/>
            <a:chExt cx="2504304" cy="1210961"/>
          </a:xfrm>
        </p:grpSpPr>
        <p:sp>
          <p:nvSpPr>
            <p:cNvPr id="32" name="Rectángulo 31"/>
            <p:cNvSpPr/>
            <p:nvPr/>
          </p:nvSpPr>
          <p:spPr>
            <a:xfrm>
              <a:off x="1866711" y="345988"/>
              <a:ext cx="2463113" cy="121096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508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3" name="CuadroTexto 32"/>
            <p:cNvSpPr txBox="1"/>
            <p:nvPr/>
          </p:nvSpPr>
          <p:spPr>
            <a:xfrm>
              <a:off x="1846115" y="689860"/>
              <a:ext cx="2504304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dirty="0" smtClean="0"/>
                <a:t>After the lesson I’ll be …</a:t>
              </a:r>
              <a:endParaRPr lang="en-GB" sz="1400" dirty="0"/>
            </a:p>
          </p:txBody>
        </p:sp>
      </p:grpSp>
      <p:grpSp>
        <p:nvGrpSpPr>
          <p:cNvPr id="34" name="Grupo 33"/>
          <p:cNvGrpSpPr/>
          <p:nvPr/>
        </p:nvGrpSpPr>
        <p:grpSpPr>
          <a:xfrm>
            <a:off x="337163" y="3507461"/>
            <a:ext cx="1387825" cy="1099484"/>
            <a:chOff x="1846115" y="345988"/>
            <a:chExt cx="2504304" cy="1210961"/>
          </a:xfrm>
        </p:grpSpPr>
        <p:sp>
          <p:nvSpPr>
            <p:cNvPr id="35" name="Rectángulo 34"/>
            <p:cNvSpPr/>
            <p:nvPr/>
          </p:nvSpPr>
          <p:spPr>
            <a:xfrm>
              <a:off x="1866711" y="345988"/>
              <a:ext cx="2463113" cy="121096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508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6" name="CuadroTexto 35"/>
            <p:cNvSpPr txBox="1"/>
            <p:nvPr/>
          </p:nvSpPr>
          <p:spPr>
            <a:xfrm>
              <a:off x="1846115" y="582139"/>
              <a:ext cx="2504304" cy="7386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dirty="0" smtClean="0"/>
                <a:t>In ten years scientists will have …</a:t>
              </a:r>
              <a:endParaRPr lang="en-GB" sz="1400" dirty="0"/>
            </a:p>
          </p:txBody>
        </p:sp>
      </p:grpSp>
      <p:grpSp>
        <p:nvGrpSpPr>
          <p:cNvPr id="37" name="Grupo 36"/>
          <p:cNvGrpSpPr/>
          <p:nvPr/>
        </p:nvGrpSpPr>
        <p:grpSpPr>
          <a:xfrm>
            <a:off x="2062248" y="1900947"/>
            <a:ext cx="1387825" cy="1099484"/>
            <a:chOff x="1846115" y="345988"/>
            <a:chExt cx="2504304" cy="1210961"/>
          </a:xfrm>
        </p:grpSpPr>
        <p:sp>
          <p:nvSpPr>
            <p:cNvPr id="38" name="Rectángulo 37"/>
            <p:cNvSpPr/>
            <p:nvPr/>
          </p:nvSpPr>
          <p:spPr>
            <a:xfrm>
              <a:off x="1866711" y="345988"/>
              <a:ext cx="2463113" cy="121096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508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9" name="CuadroTexto 38"/>
            <p:cNvSpPr txBox="1"/>
            <p:nvPr/>
          </p:nvSpPr>
          <p:spPr>
            <a:xfrm>
              <a:off x="1846115" y="544695"/>
              <a:ext cx="2504304" cy="8135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dirty="0" smtClean="0"/>
                <a:t>By tomorrow morning I’ll </a:t>
              </a:r>
            </a:p>
            <a:p>
              <a:pPr algn="ctr"/>
              <a:r>
                <a:rPr lang="en-GB" sz="1400" dirty="0" smtClean="0"/>
                <a:t>have …</a:t>
              </a:r>
              <a:endParaRPr lang="en-GB" sz="1400" dirty="0"/>
            </a:p>
          </p:txBody>
        </p:sp>
      </p:grpSp>
      <p:grpSp>
        <p:nvGrpSpPr>
          <p:cNvPr id="40" name="Grupo 39"/>
          <p:cNvGrpSpPr/>
          <p:nvPr/>
        </p:nvGrpSpPr>
        <p:grpSpPr>
          <a:xfrm>
            <a:off x="3693540" y="1811103"/>
            <a:ext cx="1491791" cy="1099484"/>
            <a:chOff x="1846115" y="345988"/>
            <a:chExt cx="2504304" cy="1210961"/>
          </a:xfrm>
        </p:grpSpPr>
        <p:sp>
          <p:nvSpPr>
            <p:cNvPr id="41" name="Rectángulo 40"/>
            <p:cNvSpPr/>
            <p:nvPr/>
          </p:nvSpPr>
          <p:spPr>
            <a:xfrm>
              <a:off x="1866711" y="345988"/>
              <a:ext cx="2463113" cy="121096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508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42" name="CuadroTexto 41"/>
            <p:cNvSpPr txBox="1"/>
            <p:nvPr/>
          </p:nvSpPr>
          <p:spPr>
            <a:xfrm>
              <a:off x="1846115" y="582142"/>
              <a:ext cx="2504304" cy="7386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dirty="0" smtClean="0"/>
                <a:t>Next year President Obama will be …</a:t>
              </a:r>
              <a:endParaRPr lang="en-GB" sz="1400" dirty="0"/>
            </a:p>
          </p:txBody>
        </p:sp>
      </p:grpSp>
      <p:grpSp>
        <p:nvGrpSpPr>
          <p:cNvPr id="43" name="Grupo 42"/>
          <p:cNvGrpSpPr/>
          <p:nvPr/>
        </p:nvGrpSpPr>
        <p:grpSpPr>
          <a:xfrm>
            <a:off x="5277829" y="2030137"/>
            <a:ext cx="1387825" cy="1099484"/>
            <a:chOff x="1846115" y="345988"/>
            <a:chExt cx="2504304" cy="1210961"/>
          </a:xfrm>
        </p:grpSpPr>
        <p:sp>
          <p:nvSpPr>
            <p:cNvPr id="44" name="Rectángulo 43"/>
            <p:cNvSpPr/>
            <p:nvPr/>
          </p:nvSpPr>
          <p:spPr>
            <a:xfrm>
              <a:off x="1866711" y="345988"/>
              <a:ext cx="2463113" cy="121096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508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45" name="CuadroTexto 44"/>
            <p:cNvSpPr txBox="1"/>
            <p:nvPr/>
          </p:nvSpPr>
          <p:spPr>
            <a:xfrm>
              <a:off x="1846115" y="689863"/>
              <a:ext cx="2504304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dirty="0" smtClean="0"/>
                <a:t>In 2030 schools will have …</a:t>
              </a:r>
              <a:endParaRPr lang="en-GB" sz="1400" dirty="0"/>
            </a:p>
          </p:txBody>
        </p:sp>
      </p:grpSp>
      <p:grpSp>
        <p:nvGrpSpPr>
          <p:cNvPr id="47" name="Grupo 46"/>
          <p:cNvGrpSpPr/>
          <p:nvPr/>
        </p:nvGrpSpPr>
        <p:grpSpPr>
          <a:xfrm>
            <a:off x="6917601" y="1780594"/>
            <a:ext cx="1387825" cy="1099484"/>
            <a:chOff x="1846115" y="345988"/>
            <a:chExt cx="2504304" cy="1210961"/>
          </a:xfrm>
        </p:grpSpPr>
        <p:sp>
          <p:nvSpPr>
            <p:cNvPr id="48" name="Rectángulo 47"/>
            <p:cNvSpPr/>
            <p:nvPr/>
          </p:nvSpPr>
          <p:spPr>
            <a:xfrm>
              <a:off x="1866711" y="345988"/>
              <a:ext cx="2463113" cy="121096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508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49" name="CuadroTexto 48"/>
            <p:cNvSpPr txBox="1"/>
            <p:nvPr/>
          </p:nvSpPr>
          <p:spPr>
            <a:xfrm>
              <a:off x="1846115" y="689863"/>
              <a:ext cx="2504304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dirty="0" smtClean="0"/>
                <a:t>When I’m very old I’ll be ...</a:t>
              </a:r>
              <a:endParaRPr lang="en-GB" sz="1400" dirty="0"/>
            </a:p>
          </p:txBody>
        </p:sp>
      </p:grpSp>
      <p:grpSp>
        <p:nvGrpSpPr>
          <p:cNvPr id="50" name="Grupo 49"/>
          <p:cNvGrpSpPr/>
          <p:nvPr/>
        </p:nvGrpSpPr>
        <p:grpSpPr>
          <a:xfrm>
            <a:off x="8442146" y="834334"/>
            <a:ext cx="1387825" cy="1099484"/>
            <a:chOff x="1846115" y="345988"/>
            <a:chExt cx="2504304" cy="1210961"/>
          </a:xfrm>
        </p:grpSpPr>
        <p:sp>
          <p:nvSpPr>
            <p:cNvPr id="51" name="Rectángulo 50"/>
            <p:cNvSpPr/>
            <p:nvPr/>
          </p:nvSpPr>
          <p:spPr>
            <a:xfrm>
              <a:off x="1866711" y="345988"/>
              <a:ext cx="2463113" cy="121096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508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52" name="CuadroTexto 51"/>
            <p:cNvSpPr txBox="1"/>
            <p:nvPr/>
          </p:nvSpPr>
          <p:spPr>
            <a:xfrm>
              <a:off x="1846115" y="582141"/>
              <a:ext cx="2504304" cy="7386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dirty="0" smtClean="0"/>
                <a:t>By next Christmas I’ll have … </a:t>
              </a:r>
              <a:endParaRPr lang="en-GB" sz="1400" dirty="0"/>
            </a:p>
          </p:txBody>
        </p:sp>
      </p:grpSp>
      <p:grpSp>
        <p:nvGrpSpPr>
          <p:cNvPr id="53" name="Grupo 52"/>
          <p:cNvGrpSpPr/>
          <p:nvPr/>
        </p:nvGrpSpPr>
        <p:grpSpPr>
          <a:xfrm>
            <a:off x="6906187" y="243814"/>
            <a:ext cx="1387825" cy="1099484"/>
            <a:chOff x="1846115" y="345988"/>
            <a:chExt cx="2504304" cy="1210961"/>
          </a:xfrm>
        </p:grpSpPr>
        <p:sp>
          <p:nvSpPr>
            <p:cNvPr id="54" name="Rectángulo 53"/>
            <p:cNvSpPr/>
            <p:nvPr/>
          </p:nvSpPr>
          <p:spPr>
            <a:xfrm>
              <a:off x="1866711" y="345988"/>
              <a:ext cx="2463113" cy="121096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508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55" name="CuadroTexto 54"/>
            <p:cNvSpPr txBox="1"/>
            <p:nvPr/>
          </p:nvSpPr>
          <p:spPr>
            <a:xfrm>
              <a:off x="1846115" y="582142"/>
              <a:ext cx="2504304" cy="7386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dirty="0" smtClean="0"/>
                <a:t>In 20 years time Leo Messi wil</a:t>
              </a:r>
              <a:r>
                <a:rPr lang="en-GB" sz="1400" dirty="0" smtClean="0"/>
                <a:t>l have …</a:t>
              </a:r>
              <a:endParaRPr lang="en-GB" sz="1400" dirty="0"/>
            </a:p>
          </p:txBody>
        </p:sp>
      </p:grpSp>
      <p:grpSp>
        <p:nvGrpSpPr>
          <p:cNvPr id="56" name="Grupo 55"/>
          <p:cNvGrpSpPr/>
          <p:nvPr/>
        </p:nvGrpSpPr>
        <p:grpSpPr>
          <a:xfrm>
            <a:off x="5274652" y="154825"/>
            <a:ext cx="1387825" cy="1099484"/>
            <a:chOff x="1846115" y="345988"/>
            <a:chExt cx="2504304" cy="1210961"/>
          </a:xfrm>
        </p:grpSpPr>
        <p:sp>
          <p:nvSpPr>
            <p:cNvPr id="57" name="Rectángulo 56"/>
            <p:cNvSpPr/>
            <p:nvPr/>
          </p:nvSpPr>
          <p:spPr>
            <a:xfrm>
              <a:off x="1866711" y="345988"/>
              <a:ext cx="2463113" cy="121096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508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58" name="CuadroTexto 57"/>
            <p:cNvSpPr txBox="1"/>
            <p:nvPr/>
          </p:nvSpPr>
          <p:spPr>
            <a:xfrm>
              <a:off x="1846115" y="582143"/>
              <a:ext cx="2504304" cy="7386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dirty="0" smtClean="0"/>
                <a:t>The night before my next exam I’ll be …</a:t>
              </a:r>
              <a:endParaRPr lang="en-GB" sz="1400" dirty="0"/>
            </a:p>
          </p:txBody>
        </p:sp>
      </p:grpSp>
      <p:grpSp>
        <p:nvGrpSpPr>
          <p:cNvPr id="59" name="Grupo 58"/>
          <p:cNvGrpSpPr/>
          <p:nvPr/>
        </p:nvGrpSpPr>
        <p:grpSpPr>
          <a:xfrm>
            <a:off x="3727279" y="316742"/>
            <a:ext cx="1387825" cy="1099484"/>
            <a:chOff x="1846115" y="345988"/>
            <a:chExt cx="2504304" cy="1210961"/>
          </a:xfrm>
        </p:grpSpPr>
        <p:sp>
          <p:nvSpPr>
            <p:cNvPr id="60" name="Rectángulo 59"/>
            <p:cNvSpPr/>
            <p:nvPr/>
          </p:nvSpPr>
          <p:spPr>
            <a:xfrm>
              <a:off x="1866711" y="345988"/>
              <a:ext cx="2463113" cy="121096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508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61" name="CuadroTexto 60"/>
            <p:cNvSpPr txBox="1"/>
            <p:nvPr/>
          </p:nvSpPr>
          <p:spPr>
            <a:xfrm>
              <a:off x="1846115" y="689864"/>
              <a:ext cx="2504304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dirty="0" smtClean="0"/>
                <a:t>Next year Taylor Swift will be …</a:t>
              </a:r>
              <a:endParaRPr lang="en-GB" sz="1400" dirty="0"/>
            </a:p>
          </p:txBody>
        </p:sp>
      </p:grpSp>
      <p:grpSp>
        <p:nvGrpSpPr>
          <p:cNvPr id="62" name="Grupo 61"/>
          <p:cNvGrpSpPr/>
          <p:nvPr/>
        </p:nvGrpSpPr>
        <p:grpSpPr>
          <a:xfrm>
            <a:off x="2136683" y="177490"/>
            <a:ext cx="1387825" cy="1099484"/>
            <a:chOff x="1846115" y="345988"/>
            <a:chExt cx="2504304" cy="1210961"/>
          </a:xfrm>
        </p:grpSpPr>
        <p:sp>
          <p:nvSpPr>
            <p:cNvPr id="63" name="Rectángulo 62"/>
            <p:cNvSpPr/>
            <p:nvPr/>
          </p:nvSpPr>
          <p:spPr>
            <a:xfrm>
              <a:off x="1866711" y="345988"/>
              <a:ext cx="2463113" cy="121096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508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64" name="CuadroTexto 63"/>
            <p:cNvSpPr txBox="1"/>
            <p:nvPr/>
          </p:nvSpPr>
          <p:spPr>
            <a:xfrm>
              <a:off x="1846115" y="582142"/>
              <a:ext cx="2504304" cy="7386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dirty="0" smtClean="0"/>
                <a:t>In the future </a:t>
              </a:r>
              <a:r>
                <a:rPr lang="en-GB" sz="1400" dirty="0" smtClean="0"/>
                <a:t>robots will </a:t>
              </a:r>
              <a:r>
                <a:rPr lang="en-GB" sz="1400" dirty="0" smtClean="0"/>
                <a:t>have…</a:t>
              </a:r>
              <a:endParaRPr lang="en-GB" sz="1400" dirty="0"/>
            </a:p>
          </p:txBody>
        </p:sp>
      </p:grpSp>
      <p:grpSp>
        <p:nvGrpSpPr>
          <p:cNvPr id="65" name="Grupo 64"/>
          <p:cNvGrpSpPr/>
          <p:nvPr/>
        </p:nvGrpSpPr>
        <p:grpSpPr>
          <a:xfrm>
            <a:off x="139254" y="390742"/>
            <a:ext cx="1788400" cy="1099484"/>
            <a:chOff x="1442692" y="468204"/>
            <a:chExt cx="2463113" cy="1210961"/>
          </a:xfrm>
          <a:solidFill>
            <a:schemeClr val="bg1"/>
          </a:solidFill>
        </p:grpSpPr>
        <p:sp>
          <p:nvSpPr>
            <p:cNvPr id="66" name="Rectángulo 65"/>
            <p:cNvSpPr/>
            <p:nvPr/>
          </p:nvSpPr>
          <p:spPr>
            <a:xfrm>
              <a:off x="1442692" y="468204"/>
              <a:ext cx="2463113" cy="1210961"/>
            </a:xfrm>
            <a:prstGeom prst="rect">
              <a:avLst/>
            </a:prstGeom>
            <a:grpFill/>
            <a:ln w="508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>
                <a:latin typeface="Gill Sans Ultra Bold" pitchFamily="34" charset="0"/>
              </a:endParaRPr>
            </a:p>
          </p:txBody>
        </p:sp>
        <p:sp>
          <p:nvSpPr>
            <p:cNvPr id="67" name="CuadroTexto 66"/>
            <p:cNvSpPr txBox="1"/>
            <p:nvPr/>
          </p:nvSpPr>
          <p:spPr>
            <a:xfrm>
              <a:off x="1523199" y="751653"/>
              <a:ext cx="2314532" cy="64406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3200" dirty="0" smtClean="0">
                  <a:latin typeface="Gill Sans MT" pitchFamily="34" charset="0"/>
                </a:rPr>
                <a:t>FINISH!</a:t>
              </a:r>
              <a:endParaRPr lang="en-GB" sz="3200" dirty="0">
                <a:latin typeface="Gill Sans MT" pitchFamily="34" charset="0"/>
              </a:endParaRPr>
            </a:p>
          </p:txBody>
        </p:sp>
      </p:grpSp>
      <p:cxnSp>
        <p:nvCxnSpPr>
          <p:cNvPr id="69" name="Conector recto de flecha 68"/>
          <p:cNvCxnSpPr/>
          <p:nvPr/>
        </p:nvCxnSpPr>
        <p:spPr>
          <a:xfrm flipV="1">
            <a:off x="1748382" y="6136513"/>
            <a:ext cx="867106" cy="61301"/>
          </a:xfrm>
          <a:prstGeom prst="straightConnector1">
            <a:avLst/>
          </a:prstGeom>
          <a:ln w="76200">
            <a:solidFill>
              <a:schemeClr val="tx1"/>
            </a:solidFill>
            <a:headEnd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ector recto de flecha 70"/>
          <p:cNvCxnSpPr/>
          <p:nvPr/>
        </p:nvCxnSpPr>
        <p:spPr>
          <a:xfrm>
            <a:off x="3146854" y="6112476"/>
            <a:ext cx="1062681" cy="214183"/>
          </a:xfrm>
          <a:prstGeom prst="straightConnector1">
            <a:avLst/>
          </a:prstGeom>
          <a:ln w="76200">
            <a:solidFill>
              <a:schemeClr val="tx1"/>
            </a:solidFill>
            <a:headEnd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ector recto de flecha 72"/>
          <p:cNvCxnSpPr/>
          <p:nvPr/>
        </p:nvCxnSpPr>
        <p:spPr>
          <a:xfrm flipV="1">
            <a:off x="4654378" y="6153665"/>
            <a:ext cx="1235676" cy="230660"/>
          </a:xfrm>
          <a:prstGeom prst="straightConnector1">
            <a:avLst/>
          </a:prstGeom>
          <a:ln w="76200">
            <a:solidFill>
              <a:schemeClr val="tx1"/>
            </a:solidFill>
            <a:headEnd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ector recto de flecha 74"/>
          <p:cNvCxnSpPr/>
          <p:nvPr/>
        </p:nvCxnSpPr>
        <p:spPr>
          <a:xfrm>
            <a:off x="6342512" y="6161693"/>
            <a:ext cx="1186872" cy="206156"/>
          </a:xfrm>
          <a:prstGeom prst="straightConnector1">
            <a:avLst/>
          </a:prstGeom>
          <a:ln w="76200">
            <a:solidFill>
              <a:schemeClr val="tx1"/>
            </a:solidFill>
            <a:headEnd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ector recto de flecha 76"/>
          <p:cNvCxnSpPr/>
          <p:nvPr/>
        </p:nvCxnSpPr>
        <p:spPr>
          <a:xfrm flipV="1">
            <a:off x="7817708" y="5288692"/>
            <a:ext cx="988541" cy="263611"/>
          </a:xfrm>
          <a:prstGeom prst="straightConnector1">
            <a:avLst/>
          </a:prstGeom>
          <a:ln w="76200">
            <a:solidFill>
              <a:schemeClr val="tx1"/>
            </a:solidFill>
            <a:headEnd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ector recto de flecha 78"/>
          <p:cNvCxnSpPr/>
          <p:nvPr/>
        </p:nvCxnSpPr>
        <p:spPr>
          <a:xfrm flipH="1" flipV="1">
            <a:off x="8007178" y="4077731"/>
            <a:ext cx="691979" cy="551934"/>
          </a:xfrm>
          <a:prstGeom prst="straightConnector1">
            <a:avLst/>
          </a:prstGeom>
          <a:ln w="76200">
            <a:solidFill>
              <a:schemeClr val="tx1"/>
            </a:solidFill>
            <a:headEnd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ector recto de flecha 80"/>
          <p:cNvCxnSpPr/>
          <p:nvPr/>
        </p:nvCxnSpPr>
        <p:spPr>
          <a:xfrm flipH="1">
            <a:off x="6376086" y="4168346"/>
            <a:ext cx="766120" cy="280086"/>
          </a:xfrm>
          <a:prstGeom prst="straightConnector1">
            <a:avLst/>
          </a:prstGeom>
          <a:ln w="76200">
            <a:solidFill>
              <a:schemeClr val="tx1"/>
            </a:solidFill>
            <a:headEnd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ector recto de flecha 82"/>
          <p:cNvCxnSpPr/>
          <p:nvPr/>
        </p:nvCxnSpPr>
        <p:spPr>
          <a:xfrm flipH="1" flipV="1">
            <a:off x="4765361" y="4256193"/>
            <a:ext cx="694868" cy="204944"/>
          </a:xfrm>
          <a:prstGeom prst="straightConnector1">
            <a:avLst/>
          </a:prstGeom>
          <a:ln w="76200">
            <a:solidFill>
              <a:schemeClr val="tx1"/>
            </a:solidFill>
            <a:headEnd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ector recto de flecha 84"/>
          <p:cNvCxnSpPr/>
          <p:nvPr/>
        </p:nvCxnSpPr>
        <p:spPr>
          <a:xfrm flipH="1">
            <a:off x="3039762" y="4225931"/>
            <a:ext cx="894433" cy="140123"/>
          </a:xfrm>
          <a:prstGeom prst="straightConnector1">
            <a:avLst/>
          </a:prstGeom>
          <a:ln w="76200">
            <a:solidFill>
              <a:schemeClr val="tx1"/>
            </a:solidFill>
            <a:headEnd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ector recto de flecha 87"/>
          <p:cNvCxnSpPr/>
          <p:nvPr/>
        </p:nvCxnSpPr>
        <p:spPr>
          <a:xfrm flipV="1">
            <a:off x="3048000" y="2578443"/>
            <a:ext cx="980303" cy="271849"/>
          </a:xfrm>
          <a:prstGeom prst="straightConnector1">
            <a:avLst/>
          </a:prstGeom>
          <a:ln w="76200">
            <a:solidFill>
              <a:schemeClr val="tx1"/>
            </a:solidFill>
            <a:headEnd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ector recto de flecha 91"/>
          <p:cNvCxnSpPr/>
          <p:nvPr/>
        </p:nvCxnSpPr>
        <p:spPr>
          <a:xfrm flipH="1">
            <a:off x="1433384" y="4333733"/>
            <a:ext cx="839615" cy="32321"/>
          </a:xfrm>
          <a:prstGeom prst="straightConnector1">
            <a:avLst/>
          </a:prstGeom>
          <a:ln w="76200">
            <a:solidFill>
              <a:schemeClr val="tx1"/>
            </a:solidFill>
            <a:headEnd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ector recto de flecha 93"/>
          <p:cNvCxnSpPr/>
          <p:nvPr/>
        </p:nvCxnSpPr>
        <p:spPr>
          <a:xfrm>
            <a:off x="5000368" y="2603157"/>
            <a:ext cx="790832" cy="411892"/>
          </a:xfrm>
          <a:prstGeom prst="straightConnector1">
            <a:avLst/>
          </a:prstGeom>
          <a:ln w="76200">
            <a:solidFill>
              <a:schemeClr val="tx1"/>
            </a:solidFill>
            <a:headEnd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recto de flecha 95"/>
          <p:cNvCxnSpPr/>
          <p:nvPr/>
        </p:nvCxnSpPr>
        <p:spPr>
          <a:xfrm flipV="1">
            <a:off x="6343135" y="2669059"/>
            <a:ext cx="1062681" cy="313039"/>
          </a:xfrm>
          <a:prstGeom prst="straightConnector1">
            <a:avLst/>
          </a:prstGeom>
          <a:ln w="76200">
            <a:solidFill>
              <a:schemeClr val="tx1"/>
            </a:solidFill>
            <a:headEnd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ector recto de flecha 97"/>
          <p:cNvCxnSpPr/>
          <p:nvPr/>
        </p:nvCxnSpPr>
        <p:spPr>
          <a:xfrm flipV="1">
            <a:off x="8024734" y="1655805"/>
            <a:ext cx="756801" cy="464231"/>
          </a:xfrm>
          <a:prstGeom prst="straightConnector1">
            <a:avLst/>
          </a:prstGeom>
          <a:ln w="76200">
            <a:solidFill>
              <a:schemeClr val="tx1"/>
            </a:solidFill>
            <a:headEnd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ector recto de flecha 100"/>
          <p:cNvCxnSpPr/>
          <p:nvPr/>
        </p:nvCxnSpPr>
        <p:spPr>
          <a:xfrm flipH="1" flipV="1">
            <a:off x="7776519" y="1145059"/>
            <a:ext cx="893785" cy="5011"/>
          </a:xfrm>
          <a:prstGeom prst="straightConnector1">
            <a:avLst/>
          </a:prstGeom>
          <a:ln w="76200">
            <a:solidFill>
              <a:schemeClr val="tx1"/>
            </a:solidFill>
            <a:headEnd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ector recto de flecha 102"/>
          <p:cNvCxnSpPr/>
          <p:nvPr/>
        </p:nvCxnSpPr>
        <p:spPr>
          <a:xfrm flipH="1" flipV="1">
            <a:off x="6357742" y="949710"/>
            <a:ext cx="858604" cy="228301"/>
          </a:xfrm>
          <a:prstGeom prst="straightConnector1">
            <a:avLst/>
          </a:prstGeom>
          <a:ln w="76200">
            <a:solidFill>
              <a:schemeClr val="tx1"/>
            </a:solidFill>
            <a:headEnd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ector recto de flecha 104"/>
          <p:cNvCxnSpPr/>
          <p:nvPr/>
        </p:nvCxnSpPr>
        <p:spPr>
          <a:xfrm flipH="1">
            <a:off x="4703805" y="1029730"/>
            <a:ext cx="807310" cy="230659"/>
          </a:xfrm>
          <a:prstGeom prst="straightConnector1">
            <a:avLst/>
          </a:prstGeom>
          <a:ln w="76200">
            <a:solidFill>
              <a:schemeClr val="tx1"/>
            </a:solidFill>
            <a:headEnd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ector recto de flecha 106"/>
          <p:cNvCxnSpPr/>
          <p:nvPr/>
        </p:nvCxnSpPr>
        <p:spPr>
          <a:xfrm flipH="1" flipV="1">
            <a:off x="3169080" y="1049975"/>
            <a:ext cx="867461" cy="128037"/>
          </a:xfrm>
          <a:prstGeom prst="straightConnector1">
            <a:avLst/>
          </a:prstGeom>
          <a:ln w="76200">
            <a:solidFill>
              <a:schemeClr val="tx1"/>
            </a:solidFill>
            <a:headEnd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recto de flecha 108"/>
          <p:cNvCxnSpPr/>
          <p:nvPr/>
        </p:nvCxnSpPr>
        <p:spPr>
          <a:xfrm flipH="1">
            <a:off x="1392195" y="1079158"/>
            <a:ext cx="963827" cy="255372"/>
          </a:xfrm>
          <a:prstGeom prst="straightConnector1">
            <a:avLst/>
          </a:prstGeom>
          <a:ln w="76200">
            <a:solidFill>
              <a:schemeClr val="tx1"/>
            </a:solidFill>
            <a:headEnd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E:\Teacher junk\Blog\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11408" y="6502090"/>
            <a:ext cx="1202680" cy="355911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</a:effectLst>
        </p:spPr>
      </p:pic>
      <p:sp>
        <p:nvSpPr>
          <p:cNvPr id="89" name="TextBox 88"/>
          <p:cNvSpPr txBox="1"/>
          <p:nvPr/>
        </p:nvSpPr>
        <p:spPr>
          <a:xfrm>
            <a:off x="8353972" y="6153326"/>
            <a:ext cx="1552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 smtClean="0">
                <a:solidFill>
                  <a:schemeClr val="accent3"/>
                </a:solidFill>
              </a:rPr>
              <a:t>Copyright 2016 Mike Astbury</a:t>
            </a:r>
          </a:p>
          <a:p>
            <a:r>
              <a:rPr lang="en-GB" sz="900" dirty="0" smtClean="0">
                <a:solidFill>
                  <a:schemeClr val="accent3"/>
                </a:solidFill>
              </a:rPr>
              <a:t>Mikeastbury.wordpress.com</a:t>
            </a:r>
            <a:endParaRPr lang="en-GB" sz="900" dirty="0">
              <a:solidFill>
                <a:schemeClr val="accent3"/>
              </a:solidFill>
            </a:endParaRPr>
          </a:p>
        </p:txBody>
      </p:sp>
      <p:cxnSp>
        <p:nvCxnSpPr>
          <p:cNvPr id="90" name="Conector recto de flecha 89"/>
          <p:cNvCxnSpPr/>
          <p:nvPr/>
        </p:nvCxnSpPr>
        <p:spPr>
          <a:xfrm flipH="1" flipV="1">
            <a:off x="1153297" y="2916195"/>
            <a:ext cx="223461" cy="742746"/>
          </a:xfrm>
          <a:prstGeom prst="straightConnector1">
            <a:avLst/>
          </a:prstGeom>
          <a:ln w="76200">
            <a:solidFill>
              <a:schemeClr val="tx1"/>
            </a:solidFill>
            <a:headEnd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Conector recto de flecha 89"/>
          <p:cNvCxnSpPr/>
          <p:nvPr/>
        </p:nvCxnSpPr>
        <p:spPr>
          <a:xfrm flipV="1">
            <a:off x="1487970" y="2825578"/>
            <a:ext cx="1073998" cy="137265"/>
          </a:xfrm>
          <a:prstGeom prst="straightConnector1">
            <a:avLst/>
          </a:prstGeom>
          <a:ln w="76200">
            <a:solidFill>
              <a:schemeClr val="tx1"/>
            </a:solidFill>
            <a:headEnd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244677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146</Words>
  <Application>Microsoft Office PowerPoint</Application>
  <PresentationFormat>A4 Paper (210x297 mm)</PresentationFormat>
  <Paragraphs>26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Tema de Office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Tim</dc:creator>
  <cp:lastModifiedBy>User01</cp:lastModifiedBy>
  <cp:revision>8</cp:revision>
  <cp:lastPrinted>2016-05-05T12:51:16Z</cp:lastPrinted>
  <dcterms:created xsi:type="dcterms:W3CDTF">2016-05-05T12:37:18Z</dcterms:created>
  <dcterms:modified xsi:type="dcterms:W3CDTF">2016-05-16T18:18:54Z</dcterms:modified>
</cp:coreProperties>
</file>