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8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08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368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7647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8699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9198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9106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067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917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934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8197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858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23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92A19-79EB-4C3F-9F24-CF6745BEE715}" type="datetimeFigureOut">
              <a:rPr lang="en-GB" smtClean="0"/>
              <a:pPr/>
              <a:t>19/06/2016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AC523-8CE6-4572-898B-AEBCA09F7E8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276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keastbury.wordpres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keastbury.wordpres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keastbury.wordpress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keastbury.wordpres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4052107"/>
              </p:ext>
            </p:extLst>
          </p:nvPr>
        </p:nvGraphicFramePr>
        <p:xfrm>
          <a:off x="2056920" y="184049"/>
          <a:ext cx="7718450" cy="6319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225"/>
                <a:gridCol w="3859225"/>
              </a:tblGrid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sick and tired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now or never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bits</a:t>
                      </a:r>
                      <a:r>
                        <a:rPr lang="en-GB" baseline="0" dirty="0" smtClean="0"/>
                        <a:t> and pieces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black</a:t>
                      </a:r>
                      <a:r>
                        <a:rPr lang="en-GB" baseline="0" dirty="0" smtClean="0"/>
                        <a:t> and white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now and again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peace and quiet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wait and see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sooner or later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give and take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more or less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ups and downs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thunder</a:t>
                      </a:r>
                      <a:r>
                        <a:rPr lang="en-GB" baseline="0" dirty="0" smtClean="0"/>
                        <a:t> and lightning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law and order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bed and breakfast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safe</a:t>
                      </a:r>
                      <a:r>
                        <a:rPr lang="en-GB" baseline="0" dirty="0" smtClean="0"/>
                        <a:t> and sound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all or</a:t>
                      </a:r>
                      <a:r>
                        <a:rPr lang="en-GB" baseline="0" dirty="0" smtClean="0"/>
                        <a:t> nothing</a:t>
                      </a:r>
                      <a:endParaRPr lang="en-GB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0076" y="6488668"/>
            <a:ext cx="1029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www.mikeastbury.wordpress.com</a:t>
            </a:r>
            <a:r>
              <a:rPr lang="en-GB" dirty="0" smtClean="0"/>
              <a:t>		Teaching Games		Copyright Mike Astbury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7655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4994569"/>
              </p:ext>
            </p:extLst>
          </p:nvPr>
        </p:nvGraphicFramePr>
        <p:xfrm>
          <a:off x="213833" y="241199"/>
          <a:ext cx="11577675" cy="6319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225"/>
                <a:gridCol w="3859225"/>
                <a:gridCol w="3859225"/>
              </a:tblGrid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r>
                        <a:rPr lang="en-GB" dirty="0" smtClean="0"/>
                        <a:t>.</a:t>
                      </a:r>
                      <a:r>
                        <a:rPr lang="en-GB" baseline="0" dirty="0" smtClean="0"/>
                        <a:t> My brother is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of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smtClean="0"/>
                        <a:t>listening to me practice the violin.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2. </a:t>
                      </a:r>
                      <a:r>
                        <a:rPr lang="en-GB" dirty="0" smtClean="0"/>
                        <a:t>Can you please get me a few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from the shop on your way home?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3. </a:t>
                      </a:r>
                      <a:r>
                        <a:rPr lang="en-GB" dirty="0" smtClean="0"/>
                        <a:t>I play tennis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but I</a:t>
                      </a:r>
                      <a:r>
                        <a:rPr lang="en-GB" baseline="0" dirty="0" smtClean="0"/>
                        <a:t> can’t play every week.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4. </a:t>
                      </a:r>
                      <a:r>
                        <a:rPr lang="en-GB" dirty="0" smtClean="0"/>
                        <a:t>What did you get me</a:t>
                      </a:r>
                      <a:r>
                        <a:rPr lang="en-GB" baseline="0" dirty="0" smtClean="0"/>
                        <a:t> for Christmas?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r>
                        <a:rPr lang="en-GB" dirty="0" smtClean="0"/>
                        <a:t>.</a:t>
                      </a:r>
                      <a:r>
                        <a:rPr lang="en-GB" baseline="0" dirty="0" smtClean="0"/>
                        <a:t> It’s important to have some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when you make business deals.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6. </a:t>
                      </a:r>
                      <a:r>
                        <a:rPr lang="en-GB" dirty="0" smtClean="0"/>
                        <a:t>The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firm has gone through some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over the years.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7</a:t>
                      </a:r>
                      <a:r>
                        <a:rPr lang="en-GB" dirty="0" smtClean="0"/>
                        <a:t>.</a:t>
                      </a:r>
                      <a:r>
                        <a:rPr lang="en-GB" baseline="0" dirty="0" smtClean="0"/>
                        <a:t> During the protests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was maintained</a:t>
                      </a:r>
                      <a:r>
                        <a:rPr lang="en-GB" baseline="0" dirty="0" smtClean="0"/>
                        <a:t> without any violence.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8</a:t>
                      </a:r>
                      <a:r>
                        <a:rPr lang="en-GB" dirty="0" smtClean="0"/>
                        <a:t>.</a:t>
                      </a:r>
                      <a:r>
                        <a:rPr lang="en-GB" baseline="0" dirty="0" smtClean="0"/>
                        <a:t> My flight was delayed and I lost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my</a:t>
                      </a:r>
                      <a:r>
                        <a:rPr lang="en-GB" baseline="0" dirty="0" smtClean="0"/>
                        <a:t> bags, but at least I arrived home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0076" y="6488668"/>
            <a:ext cx="1029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www.mikeastbury.wordpress.com</a:t>
            </a:r>
            <a:r>
              <a:rPr lang="en-GB" dirty="0" smtClean="0"/>
              <a:t>		Teaching Games		Copyright Mike Astbury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4860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1514060"/>
              </p:ext>
            </p:extLst>
          </p:nvPr>
        </p:nvGraphicFramePr>
        <p:xfrm>
          <a:off x="213833" y="241199"/>
          <a:ext cx="11577675" cy="6319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225"/>
                <a:gridCol w="3859225"/>
                <a:gridCol w="3859225"/>
              </a:tblGrid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r>
                        <a:rPr lang="en-GB" dirty="0" smtClean="0"/>
                        <a:t>.</a:t>
                      </a:r>
                      <a:r>
                        <a:rPr lang="en-GB" baseline="0" dirty="0" smtClean="0"/>
                        <a:t> The shop is closing so if I want to buy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any</a:t>
                      </a:r>
                      <a:r>
                        <a:rPr lang="en-GB" baseline="0" dirty="0" smtClean="0"/>
                        <a:t> of their products it’s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2. </a:t>
                      </a:r>
                      <a:r>
                        <a:rPr lang="en-GB" dirty="0" smtClean="0"/>
                        <a:t>The problem</a:t>
                      </a:r>
                      <a:r>
                        <a:rPr lang="en-GB" baseline="0" dirty="0" smtClean="0"/>
                        <a:t> isn’t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it’s very</a:t>
                      </a:r>
                      <a:r>
                        <a:rPr lang="en-GB" baseline="0" dirty="0" smtClean="0"/>
                        <a:t> complicated.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3. </a:t>
                      </a:r>
                      <a:r>
                        <a:rPr lang="en-GB" dirty="0" smtClean="0"/>
                        <a:t>Living next to a</a:t>
                      </a:r>
                      <a:r>
                        <a:rPr lang="en-GB" baseline="0" dirty="0" smtClean="0"/>
                        <a:t> main road is too 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noisy. I </a:t>
                      </a:r>
                      <a:r>
                        <a:rPr lang="en-GB" dirty="0" smtClean="0"/>
                        <a:t>need a bit of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4. 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I’m going to visit Japan.</a:t>
                      </a:r>
                      <a:r>
                        <a:rPr lang="en-GB" baseline="0" dirty="0" smtClean="0"/>
                        <a:t> I just need to 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save some money for</a:t>
                      </a:r>
                      <a:r>
                        <a:rPr lang="en-GB" baseline="0" dirty="0" smtClean="0"/>
                        <a:t> the trip.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5. </a:t>
                      </a:r>
                      <a:r>
                        <a:rPr lang="en-GB" dirty="0" smtClean="0"/>
                        <a:t>Are</a:t>
                      </a:r>
                      <a:r>
                        <a:rPr lang="en-GB" baseline="0" dirty="0" smtClean="0"/>
                        <a:t> you ready to go?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 just need to brush my teeth.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6. </a:t>
                      </a:r>
                      <a:r>
                        <a:rPr lang="en-GB" dirty="0" smtClean="0"/>
                        <a:t>My dog is scared of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so it hides in the</a:t>
                      </a:r>
                      <a:r>
                        <a:rPr lang="en-GB" baseline="0" dirty="0" smtClean="0"/>
                        <a:t> kitchen.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7. </a:t>
                      </a:r>
                      <a:r>
                        <a:rPr lang="en-GB" dirty="0" smtClean="0"/>
                        <a:t>I’d prefer to go to a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than a hotel.</a:t>
                      </a:r>
                      <a:endParaRPr lang="en-GB" dirty="0"/>
                    </a:p>
                  </a:txBody>
                  <a:tcPr anchor="ctr"/>
                </a:tc>
              </a:tr>
              <a:tr h="789886">
                <a:tc>
                  <a:txBody>
                    <a:bodyPr/>
                    <a:lstStyle/>
                    <a:p>
                      <a:r>
                        <a:rPr lang="en-GB" dirty="0" smtClean="0"/>
                        <a:t>8. </a:t>
                      </a:r>
                      <a:r>
                        <a:rPr lang="en-GB" dirty="0" smtClean="0"/>
                        <a:t>If you want to learn the guitar it’s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You have to practise</a:t>
                      </a:r>
                      <a:r>
                        <a:rPr lang="en-GB" baseline="0" dirty="0" smtClean="0"/>
                        <a:t> every day.</a:t>
                      </a:r>
                      <a:endParaRPr lang="en-GB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0076" y="6488668"/>
            <a:ext cx="1029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www.mikeastbury.wordpress.com</a:t>
            </a:r>
            <a:r>
              <a:rPr lang="en-GB" dirty="0" smtClean="0"/>
              <a:t>		Teaching Games		Copyright Mike Astbury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48571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0414397"/>
              </p:ext>
            </p:extLst>
          </p:nvPr>
        </p:nvGraphicFramePr>
        <p:xfrm>
          <a:off x="213833" y="241199"/>
          <a:ext cx="11577675" cy="6319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225"/>
                <a:gridCol w="3859225"/>
                <a:gridCol w="3859225"/>
              </a:tblGrid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789886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0076" y="6488668"/>
            <a:ext cx="1029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www.mikeastbury.wordpress.com</a:t>
            </a:r>
            <a:r>
              <a:rPr lang="en-GB" dirty="0" smtClean="0"/>
              <a:t>		Teaching Games		Copyright Mike Astbury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48418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287</Words>
  <Application>Microsoft Office PowerPoint</Application>
  <PresentationFormat>Custom</PresentationFormat>
  <Paragraphs>60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de Office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Tim</dc:creator>
  <cp:lastModifiedBy>User01</cp:lastModifiedBy>
  <cp:revision>8</cp:revision>
  <cp:lastPrinted>2016-05-25T14:15:51Z</cp:lastPrinted>
  <dcterms:created xsi:type="dcterms:W3CDTF">2016-05-25T13:59:30Z</dcterms:created>
  <dcterms:modified xsi:type="dcterms:W3CDTF">2016-06-19T11:12:48Z</dcterms:modified>
</cp:coreProperties>
</file>