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86" r:id="rId3"/>
    <p:sldId id="312" r:id="rId4"/>
    <p:sldId id="318" r:id="rId5"/>
    <p:sldId id="313" r:id="rId6"/>
    <p:sldId id="314" r:id="rId7"/>
    <p:sldId id="315" r:id="rId8"/>
    <p:sldId id="316" r:id="rId9"/>
    <p:sldId id="317" r:id="rId10"/>
    <p:sldId id="310" r:id="rId11"/>
    <p:sldId id="31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32" autoAdjust="0"/>
    <p:restoredTop sz="94660"/>
  </p:normalViewPr>
  <p:slideViewPr>
    <p:cSldViewPr>
      <p:cViewPr>
        <p:scale>
          <a:sx n="66" d="100"/>
          <a:sy n="66" d="100"/>
        </p:scale>
        <p:origin x="-3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5537-B3E1-4881-B170-AB8FE2234651}" type="datetimeFigureOut">
              <a:rPr lang="en-GB" smtClean="0"/>
              <a:pPr/>
              <a:t>26/04/2021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579D-D3F2-46A4-BC9A-2A61A305571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5537-B3E1-4881-B170-AB8FE2234651}" type="datetimeFigureOut">
              <a:rPr lang="en-GB" smtClean="0"/>
              <a:pPr/>
              <a:t>26/04/2021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579D-D3F2-46A4-BC9A-2A61A305571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5537-B3E1-4881-B170-AB8FE2234651}" type="datetimeFigureOut">
              <a:rPr lang="en-GB" smtClean="0"/>
              <a:pPr/>
              <a:t>26/04/2021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579D-D3F2-46A4-BC9A-2A61A305571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5537-B3E1-4881-B170-AB8FE2234651}" type="datetimeFigureOut">
              <a:rPr lang="en-GB" smtClean="0"/>
              <a:pPr/>
              <a:t>26/04/2021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579D-D3F2-46A4-BC9A-2A61A305571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5537-B3E1-4881-B170-AB8FE2234651}" type="datetimeFigureOut">
              <a:rPr lang="en-GB" smtClean="0"/>
              <a:pPr/>
              <a:t>26/04/2021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579D-D3F2-46A4-BC9A-2A61A305571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5537-B3E1-4881-B170-AB8FE2234651}" type="datetimeFigureOut">
              <a:rPr lang="en-GB" smtClean="0"/>
              <a:pPr/>
              <a:t>26/04/2021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579D-D3F2-46A4-BC9A-2A61A305571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5537-B3E1-4881-B170-AB8FE2234651}" type="datetimeFigureOut">
              <a:rPr lang="en-GB" smtClean="0"/>
              <a:pPr/>
              <a:t>26/04/2021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579D-D3F2-46A4-BC9A-2A61A305571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5537-B3E1-4881-B170-AB8FE2234651}" type="datetimeFigureOut">
              <a:rPr lang="en-GB" smtClean="0"/>
              <a:pPr/>
              <a:t>26/04/2021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579D-D3F2-46A4-BC9A-2A61A305571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5537-B3E1-4881-B170-AB8FE2234651}" type="datetimeFigureOut">
              <a:rPr lang="en-GB" smtClean="0"/>
              <a:pPr/>
              <a:t>26/04/2021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579D-D3F2-46A4-BC9A-2A61A305571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5537-B3E1-4881-B170-AB8FE2234651}" type="datetimeFigureOut">
              <a:rPr lang="en-GB" smtClean="0"/>
              <a:pPr/>
              <a:t>26/04/2021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579D-D3F2-46A4-BC9A-2A61A305571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5537-B3E1-4881-B170-AB8FE2234651}" type="datetimeFigureOut">
              <a:rPr lang="en-GB" smtClean="0"/>
              <a:pPr/>
              <a:t>26/04/2021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579D-D3F2-46A4-BC9A-2A61A305571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35537-B3E1-4881-B170-AB8FE2234651}" type="datetimeFigureOut">
              <a:rPr lang="en-GB" smtClean="0"/>
              <a:pPr/>
              <a:t>26/04/2021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A579D-D3F2-46A4-BC9A-2A61A305571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ikeastburyteaching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11560" y="476672"/>
            <a:ext cx="7776864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www.teachinggamesefl.com</a:t>
            </a:r>
            <a:endParaRPr lang="en-US" sz="48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5949280"/>
            <a:ext cx="626469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hlinkClick r:id="rId2"/>
              </a:rPr>
              <a:t>mikeastburyteaching@gmail.com</a:t>
            </a:r>
            <a:endParaRPr lang="en-GB" sz="32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755576" y="2132856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These templates are to accompany an article</a:t>
            </a:r>
          </a:p>
          <a:p>
            <a:endParaRPr lang="en-GB" sz="2000" dirty="0" smtClean="0"/>
          </a:p>
          <a:p>
            <a:r>
              <a:rPr lang="en-GB" sz="2000" dirty="0" smtClean="0"/>
              <a:t>For more details and instructions go to: www.teachinggamesefl.com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8012"/>
            <a:ext cx="9107798" cy="589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404664"/>
            <a:ext cx="755576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1</a:t>
            </a:r>
            <a:endParaRPr lang="en-GB" sz="4800" dirty="0"/>
          </a:p>
        </p:txBody>
      </p:sp>
      <p:sp>
        <p:nvSpPr>
          <p:cNvPr id="7" name="Rectangle 6"/>
          <p:cNvSpPr/>
          <p:nvPr/>
        </p:nvSpPr>
        <p:spPr>
          <a:xfrm>
            <a:off x="755576" y="404664"/>
            <a:ext cx="792088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2</a:t>
            </a:r>
            <a:endParaRPr lang="en-GB" sz="4800" dirty="0"/>
          </a:p>
        </p:txBody>
      </p:sp>
      <p:sp>
        <p:nvSpPr>
          <p:cNvPr id="8" name="Rectangle 7"/>
          <p:cNvSpPr/>
          <p:nvPr/>
        </p:nvSpPr>
        <p:spPr>
          <a:xfrm>
            <a:off x="1547664" y="404664"/>
            <a:ext cx="792088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3</a:t>
            </a:r>
            <a:endParaRPr lang="en-GB" sz="4800" dirty="0"/>
          </a:p>
        </p:txBody>
      </p:sp>
      <p:sp>
        <p:nvSpPr>
          <p:cNvPr id="9" name="Rectangle 8"/>
          <p:cNvSpPr/>
          <p:nvPr/>
        </p:nvSpPr>
        <p:spPr>
          <a:xfrm>
            <a:off x="2339752" y="404664"/>
            <a:ext cx="792088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4</a:t>
            </a:r>
            <a:endParaRPr lang="en-GB" sz="4800" dirty="0"/>
          </a:p>
        </p:txBody>
      </p:sp>
      <p:sp>
        <p:nvSpPr>
          <p:cNvPr id="10" name="Rectangle 9"/>
          <p:cNvSpPr/>
          <p:nvPr/>
        </p:nvSpPr>
        <p:spPr>
          <a:xfrm>
            <a:off x="3131840" y="404664"/>
            <a:ext cx="864096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5</a:t>
            </a:r>
            <a:endParaRPr lang="en-GB" sz="4800" dirty="0"/>
          </a:p>
        </p:txBody>
      </p:sp>
      <p:sp>
        <p:nvSpPr>
          <p:cNvPr id="11" name="Rectangle 10"/>
          <p:cNvSpPr/>
          <p:nvPr/>
        </p:nvSpPr>
        <p:spPr>
          <a:xfrm>
            <a:off x="3995936" y="404664"/>
            <a:ext cx="720080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6</a:t>
            </a:r>
            <a:endParaRPr lang="en-GB" sz="4800" dirty="0"/>
          </a:p>
        </p:txBody>
      </p:sp>
      <p:sp>
        <p:nvSpPr>
          <p:cNvPr id="12" name="Rectangle 11"/>
          <p:cNvSpPr/>
          <p:nvPr/>
        </p:nvSpPr>
        <p:spPr>
          <a:xfrm>
            <a:off x="4716016" y="404664"/>
            <a:ext cx="936104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7</a:t>
            </a:r>
            <a:endParaRPr lang="en-GB" sz="4800" dirty="0"/>
          </a:p>
        </p:txBody>
      </p:sp>
      <p:sp>
        <p:nvSpPr>
          <p:cNvPr id="13" name="Rectangle 12"/>
          <p:cNvSpPr/>
          <p:nvPr/>
        </p:nvSpPr>
        <p:spPr>
          <a:xfrm>
            <a:off x="5652120" y="404664"/>
            <a:ext cx="1440160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8</a:t>
            </a:r>
            <a:endParaRPr lang="en-GB" sz="4800" dirty="0"/>
          </a:p>
        </p:txBody>
      </p:sp>
      <p:sp>
        <p:nvSpPr>
          <p:cNvPr id="14" name="Rectangle 13"/>
          <p:cNvSpPr/>
          <p:nvPr/>
        </p:nvSpPr>
        <p:spPr>
          <a:xfrm>
            <a:off x="7092280" y="404664"/>
            <a:ext cx="1872208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9</a:t>
            </a:r>
            <a:endParaRPr lang="en-GB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114710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Example 1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62452"/>
            <a:ext cx="8316416" cy="602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51520" y="404664"/>
            <a:ext cx="1080120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1</a:t>
            </a:r>
            <a:endParaRPr lang="en-GB" sz="4800" dirty="0"/>
          </a:p>
        </p:txBody>
      </p:sp>
      <p:sp>
        <p:nvSpPr>
          <p:cNvPr id="6" name="Rectangle 5"/>
          <p:cNvSpPr/>
          <p:nvPr/>
        </p:nvSpPr>
        <p:spPr>
          <a:xfrm>
            <a:off x="1331640" y="404664"/>
            <a:ext cx="792088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2</a:t>
            </a:r>
            <a:endParaRPr lang="en-GB" sz="4800" dirty="0"/>
          </a:p>
        </p:txBody>
      </p:sp>
      <p:sp>
        <p:nvSpPr>
          <p:cNvPr id="7" name="Rectangle 6"/>
          <p:cNvSpPr/>
          <p:nvPr/>
        </p:nvSpPr>
        <p:spPr>
          <a:xfrm>
            <a:off x="2123728" y="404664"/>
            <a:ext cx="792088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3</a:t>
            </a:r>
            <a:endParaRPr lang="en-GB" sz="4800" dirty="0"/>
          </a:p>
        </p:txBody>
      </p:sp>
      <p:sp>
        <p:nvSpPr>
          <p:cNvPr id="8" name="Rectangle 7"/>
          <p:cNvSpPr/>
          <p:nvPr/>
        </p:nvSpPr>
        <p:spPr>
          <a:xfrm>
            <a:off x="2915816" y="404664"/>
            <a:ext cx="648072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4</a:t>
            </a:r>
            <a:endParaRPr lang="en-GB" sz="4800" dirty="0"/>
          </a:p>
        </p:txBody>
      </p:sp>
      <p:sp>
        <p:nvSpPr>
          <p:cNvPr id="9" name="Rectangle 8"/>
          <p:cNvSpPr/>
          <p:nvPr/>
        </p:nvSpPr>
        <p:spPr>
          <a:xfrm>
            <a:off x="3563888" y="404664"/>
            <a:ext cx="720080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5</a:t>
            </a:r>
            <a:endParaRPr lang="en-GB" sz="4800" dirty="0"/>
          </a:p>
        </p:txBody>
      </p:sp>
      <p:sp>
        <p:nvSpPr>
          <p:cNvPr id="10" name="Rectangle 9"/>
          <p:cNvSpPr/>
          <p:nvPr/>
        </p:nvSpPr>
        <p:spPr>
          <a:xfrm>
            <a:off x="4283968" y="404664"/>
            <a:ext cx="648072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6</a:t>
            </a:r>
            <a:endParaRPr lang="en-GB" sz="4800" dirty="0"/>
          </a:p>
        </p:txBody>
      </p:sp>
      <p:sp>
        <p:nvSpPr>
          <p:cNvPr id="11" name="Rectangle 10"/>
          <p:cNvSpPr/>
          <p:nvPr/>
        </p:nvSpPr>
        <p:spPr>
          <a:xfrm>
            <a:off x="4932040" y="404664"/>
            <a:ext cx="792088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7</a:t>
            </a:r>
            <a:endParaRPr lang="en-GB" sz="4800" dirty="0"/>
          </a:p>
        </p:txBody>
      </p:sp>
      <p:sp>
        <p:nvSpPr>
          <p:cNvPr id="12" name="Rectangle 11"/>
          <p:cNvSpPr/>
          <p:nvPr/>
        </p:nvSpPr>
        <p:spPr>
          <a:xfrm>
            <a:off x="5724128" y="404664"/>
            <a:ext cx="936104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8</a:t>
            </a:r>
            <a:endParaRPr lang="en-GB" sz="4800" dirty="0"/>
          </a:p>
        </p:txBody>
      </p:sp>
      <p:sp>
        <p:nvSpPr>
          <p:cNvPr id="13" name="Rectangle 12"/>
          <p:cNvSpPr/>
          <p:nvPr/>
        </p:nvSpPr>
        <p:spPr>
          <a:xfrm>
            <a:off x="6660232" y="404664"/>
            <a:ext cx="1080120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9</a:t>
            </a:r>
            <a:endParaRPr lang="en-GB" sz="4800" dirty="0"/>
          </a:p>
        </p:txBody>
      </p:sp>
      <p:sp>
        <p:nvSpPr>
          <p:cNvPr id="14" name="Rectangle 13"/>
          <p:cNvSpPr/>
          <p:nvPr/>
        </p:nvSpPr>
        <p:spPr>
          <a:xfrm>
            <a:off x="7740352" y="404664"/>
            <a:ext cx="1080120" cy="6453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10</a:t>
            </a:r>
            <a:endParaRPr lang="en-GB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114710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Example 2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1600" y="548680"/>
            <a:ext cx="936104" cy="6309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2</a:t>
            </a:r>
            <a:endParaRPr lang="en-GB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17981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Custom template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0" y="548680"/>
            <a:ext cx="936104" cy="6309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1</a:t>
            </a:r>
            <a:endParaRPr lang="en-GB" sz="4800" dirty="0"/>
          </a:p>
        </p:txBody>
      </p:sp>
      <p:sp>
        <p:nvSpPr>
          <p:cNvPr id="17" name="Rectangle 16"/>
          <p:cNvSpPr/>
          <p:nvPr/>
        </p:nvSpPr>
        <p:spPr>
          <a:xfrm>
            <a:off x="2915816" y="548680"/>
            <a:ext cx="936104" cy="6309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4</a:t>
            </a:r>
            <a:endParaRPr lang="en-GB" sz="4800" dirty="0"/>
          </a:p>
        </p:txBody>
      </p:sp>
      <p:sp>
        <p:nvSpPr>
          <p:cNvPr id="18" name="Rectangle 17"/>
          <p:cNvSpPr/>
          <p:nvPr/>
        </p:nvSpPr>
        <p:spPr>
          <a:xfrm>
            <a:off x="1944216" y="548680"/>
            <a:ext cx="936104" cy="6309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3</a:t>
            </a:r>
            <a:endParaRPr lang="en-GB" sz="4800" dirty="0"/>
          </a:p>
        </p:txBody>
      </p:sp>
      <p:sp>
        <p:nvSpPr>
          <p:cNvPr id="24" name="Rectangle 23"/>
          <p:cNvSpPr/>
          <p:nvPr/>
        </p:nvSpPr>
        <p:spPr>
          <a:xfrm>
            <a:off x="4860032" y="548680"/>
            <a:ext cx="936104" cy="6309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6</a:t>
            </a:r>
            <a:endParaRPr lang="en-GB" sz="4800" dirty="0"/>
          </a:p>
        </p:txBody>
      </p:sp>
      <p:sp>
        <p:nvSpPr>
          <p:cNvPr id="25" name="Rectangle 24"/>
          <p:cNvSpPr/>
          <p:nvPr/>
        </p:nvSpPr>
        <p:spPr>
          <a:xfrm>
            <a:off x="3888432" y="548680"/>
            <a:ext cx="936104" cy="6309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5</a:t>
            </a:r>
            <a:endParaRPr lang="en-GB" sz="4800" dirty="0"/>
          </a:p>
        </p:txBody>
      </p:sp>
      <p:sp>
        <p:nvSpPr>
          <p:cNvPr id="26" name="Rectangle 25"/>
          <p:cNvSpPr/>
          <p:nvPr/>
        </p:nvSpPr>
        <p:spPr>
          <a:xfrm>
            <a:off x="6804248" y="548680"/>
            <a:ext cx="936104" cy="6309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8</a:t>
            </a:r>
            <a:endParaRPr lang="en-GB" sz="4800" dirty="0"/>
          </a:p>
        </p:txBody>
      </p:sp>
      <p:sp>
        <p:nvSpPr>
          <p:cNvPr id="27" name="Rectangle 26"/>
          <p:cNvSpPr/>
          <p:nvPr/>
        </p:nvSpPr>
        <p:spPr>
          <a:xfrm>
            <a:off x="5832648" y="548680"/>
            <a:ext cx="936104" cy="6309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7</a:t>
            </a:r>
            <a:endParaRPr lang="en-GB" sz="4800" dirty="0"/>
          </a:p>
        </p:txBody>
      </p:sp>
      <p:sp>
        <p:nvSpPr>
          <p:cNvPr id="30" name="Rectangle 29"/>
          <p:cNvSpPr/>
          <p:nvPr/>
        </p:nvSpPr>
        <p:spPr>
          <a:xfrm>
            <a:off x="7740352" y="548680"/>
            <a:ext cx="936104" cy="6309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/>
              <a:t>9</a:t>
            </a:r>
            <a:endParaRPr lang="en-GB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4" y="3429000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What do you think could have happened?</a:t>
            </a:r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60648"/>
            <a:ext cx="334327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339752" y="908720"/>
            <a:ext cx="3995936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60648"/>
            <a:ext cx="344805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827584" y="3429000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What do you think could have happened?</a:t>
            </a:r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2339752" y="908720"/>
            <a:ext cx="3995936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60648"/>
            <a:ext cx="34956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827584" y="3429000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What do you think could have happened?</a:t>
            </a:r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2339752" y="908720"/>
            <a:ext cx="3995936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60648"/>
            <a:ext cx="32099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827584" y="3429000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What do you think could have happened?</a:t>
            </a:r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2339752" y="908720"/>
            <a:ext cx="3995936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60648"/>
            <a:ext cx="33909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827584" y="3429000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What do you think could have happened?</a:t>
            </a:r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2339752" y="908720"/>
            <a:ext cx="3995936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02253"/>
            <a:ext cx="8676456" cy="6355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67544" y="502253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663280" y="502253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716016" y="502253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911752" y="502253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67544" y="1266957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2663280" y="1266957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4716016" y="1266957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911752" y="1266957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467544" y="2059045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2663280" y="2059045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4716016" y="2059045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6911752" y="2059045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67544" y="2851133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663280" y="2851133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4716016" y="2851133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6911752" y="2851133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467544" y="3643221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2663280" y="3643221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4716016" y="3643221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6911752" y="3643221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67544" y="4435309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2663280" y="4435309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4716016" y="4435309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6911752" y="4435309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67544" y="5227397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663280" y="5227397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4716016" y="5227397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6911752" y="5227397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467544" y="6019485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2663280" y="6019485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4716016" y="6019485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6911752" y="6019485"/>
            <a:ext cx="212372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-276200" y="502253"/>
          <a:ext cx="743744" cy="6309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3744"/>
              </a:tblGrid>
              <a:tr h="78866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</a:t>
                      </a:r>
                      <a:endParaRPr lang="en-GB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78866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2</a:t>
                      </a:r>
                      <a:endParaRPr lang="en-GB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78866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3</a:t>
                      </a:r>
                      <a:endParaRPr lang="en-GB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78866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4</a:t>
                      </a:r>
                      <a:endParaRPr lang="en-GB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78866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5</a:t>
                      </a:r>
                      <a:endParaRPr lang="en-GB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78866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6</a:t>
                      </a:r>
                      <a:endParaRPr lang="en-GB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78866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7</a:t>
                      </a:r>
                      <a:endParaRPr lang="en-GB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78866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8</a:t>
                      </a:r>
                      <a:endParaRPr lang="en-GB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467544" y="-15907"/>
          <a:ext cx="853244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110"/>
                <a:gridCol w="2133110"/>
                <a:gridCol w="2133110"/>
                <a:gridCol w="213311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267652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476672"/>
            <a:ext cx="26955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3717032"/>
            <a:ext cx="2600325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3356992"/>
            <a:ext cx="2619375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3501008"/>
            <a:ext cx="2600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764704"/>
            <a:ext cx="26384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104</Words>
  <Application>Microsoft Office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User01</dc:creator>
  <cp:lastModifiedBy>User01</cp:lastModifiedBy>
  <cp:revision>18</cp:revision>
  <dcterms:created xsi:type="dcterms:W3CDTF">2020-11-11T12:11:52Z</dcterms:created>
  <dcterms:modified xsi:type="dcterms:W3CDTF">2021-04-26T08:56:44Z</dcterms:modified>
</cp:coreProperties>
</file>